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7" r:id="rId2"/>
    <p:sldId id="258" r:id="rId3"/>
    <p:sldId id="259" r:id="rId4"/>
    <p:sldId id="260" r:id="rId5"/>
    <p:sldId id="261" r:id="rId6"/>
    <p:sldId id="262" r:id="rId7"/>
    <p:sldId id="263" r:id="rId8"/>
    <p:sldId id="264" r:id="rId9"/>
    <p:sldId id="265" r:id="rId10"/>
    <p:sldId id="267" r:id="rId11"/>
    <p:sldId id="268" r:id="rId12"/>
    <p:sldId id="269" r:id="rId13"/>
    <p:sldId id="270" r:id="rId14"/>
    <p:sldId id="272" r:id="rId15"/>
    <p:sldId id="27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8452" autoAdjust="0"/>
  </p:normalViewPr>
  <p:slideViewPr>
    <p:cSldViewPr snapToGrid="0">
      <p:cViewPr varScale="1">
        <p:scale>
          <a:sx n="99" d="100"/>
          <a:sy n="99" d="100"/>
        </p:scale>
        <p:origin x="-372" y="-9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85" d="100"/>
          <a:sy n="85" d="100"/>
        </p:scale>
        <p:origin x="-315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E30AF0-0175-4540-847F-651B6479D03D}" type="datetimeFigureOut">
              <a:rPr lang="en-US" smtClean="0"/>
              <a:pPr/>
              <a:t>3/7/2018</a:t>
            </a:fld>
            <a:endParaRPr lang="en-GB"/>
          </a:p>
        </p:txBody>
      </p:sp>
      <p:sp>
        <p:nvSpPr>
          <p:cNvPr id="4" name="Diakép hely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Jegyzetek hely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en-GB"/>
          </a:p>
        </p:txBody>
      </p:sp>
      <p:sp>
        <p:nvSpPr>
          <p:cNvPr id="6" name="Élőláb hely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Dia számának hely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837490-6F11-4319-9C8E-B625FCA30EC8}"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techjourney.net/find-files-that-are-modified-today-or-since-certain-time-ago-in-unix-linux/"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sz="1400" dirty="0" smtClean="0"/>
              <a:t>Create virtual machine, default OS Fedora, couldn’t change unless I</a:t>
            </a:r>
            <a:r>
              <a:rPr lang="en-GB" sz="1400" baseline="0" dirty="0" smtClean="0"/>
              <a:t> go on the virtual machine and then exit, then it go onto the virtual machine settings where I can change it.</a:t>
            </a:r>
            <a:endParaRPr lang="en-GB" sz="1400" dirty="0"/>
          </a:p>
        </p:txBody>
      </p:sp>
      <p:sp>
        <p:nvSpPr>
          <p:cNvPr id="4" name="Dia számának helye 3"/>
          <p:cNvSpPr>
            <a:spLocks noGrp="1"/>
          </p:cNvSpPr>
          <p:nvPr>
            <p:ph type="sldNum" sz="quarter" idx="10"/>
          </p:nvPr>
        </p:nvSpPr>
        <p:spPr/>
        <p:txBody>
          <a:bodyPr/>
          <a:lstStyle/>
          <a:p>
            <a:fld id="{34837490-6F11-4319-9C8E-B625FCA30EC8}"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sz="1400" dirty="0" smtClean="0"/>
              <a:t>I retrieve all system updates for your </a:t>
            </a:r>
            <a:r>
              <a:rPr lang="en-GB" sz="1400" dirty="0" err="1" smtClean="0"/>
              <a:t>Solus</a:t>
            </a:r>
            <a:r>
              <a:rPr lang="en-GB" sz="1400" dirty="0" smtClean="0"/>
              <a:t> OS. I permitted to enter any relevant passwords at the beginning of this process but I am not permitted to type in anything else, until all of the updates have been installed.</a:t>
            </a:r>
            <a:endParaRPr lang="en-GB" sz="1400" dirty="0"/>
          </a:p>
        </p:txBody>
      </p:sp>
      <p:sp>
        <p:nvSpPr>
          <p:cNvPr id="4" name="Dia számának helye 3"/>
          <p:cNvSpPr>
            <a:spLocks noGrp="1"/>
          </p:cNvSpPr>
          <p:nvPr>
            <p:ph type="sldNum" sz="quarter" idx="10"/>
          </p:nvPr>
        </p:nvSpPr>
        <p:spPr/>
        <p:txBody>
          <a:bodyPr/>
          <a:lstStyle/>
          <a:p>
            <a:fld id="{34837490-6F11-4319-9C8E-B625FCA30EC8}" type="slidenum">
              <a:rPr lang="en-GB" smtClean="0"/>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400" dirty="0" smtClean="0"/>
              <a:t>I displayed all of the files in the ‘bh23xw/home’ directory, that have been modified</a:t>
            </a:r>
            <a:r>
              <a:rPr lang="en-GB" sz="1400" baseline="0" dirty="0" smtClean="0"/>
              <a:t> </a:t>
            </a:r>
            <a:r>
              <a:rPr lang="en-GB" sz="1400" dirty="0" smtClean="0"/>
              <a:t>over the last 24 hours. This website helped me </a:t>
            </a:r>
            <a:r>
              <a:rPr lang="en-GB" sz="1400" u="sng" dirty="0" smtClean="0">
                <a:hlinkClick r:id="rId3"/>
              </a:rPr>
              <a:t>https://techjourney.net/find-files-that-are-modified-today-or-since-certain-time-ago-in-unix-linux/</a:t>
            </a:r>
            <a:endParaRPr lang="en-GB" sz="1400" dirty="0" smtClean="0"/>
          </a:p>
          <a:p>
            <a:endParaRPr lang="en-GB" dirty="0"/>
          </a:p>
        </p:txBody>
      </p:sp>
      <p:sp>
        <p:nvSpPr>
          <p:cNvPr id="4" name="Dia számának helye 3"/>
          <p:cNvSpPr>
            <a:spLocks noGrp="1"/>
          </p:cNvSpPr>
          <p:nvPr>
            <p:ph type="sldNum" sz="quarter" idx="10"/>
          </p:nvPr>
        </p:nvSpPr>
        <p:spPr/>
        <p:txBody>
          <a:bodyPr/>
          <a:lstStyle/>
          <a:p>
            <a:fld id="{34837490-6F11-4319-9C8E-B625FCA30EC8}"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sz="1400" dirty="0" smtClean="0"/>
              <a:t>I copied the file</a:t>
            </a:r>
            <a:r>
              <a:rPr lang="en-GB" sz="1400" baseline="0" dirty="0" smtClean="0"/>
              <a:t> </a:t>
            </a:r>
            <a:r>
              <a:rPr lang="en-GB" sz="1400" dirty="0" smtClean="0"/>
              <a:t>then pasted it onto the ‘Desktop’ of the current user. I Finally, renamed the copied file as</a:t>
            </a:r>
            <a:r>
              <a:rPr lang="hu-HU" sz="1400" dirty="0" smtClean="0"/>
              <a:t>. </a:t>
            </a:r>
            <a:r>
              <a:rPr lang="en-GB" sz="1400" dirty="0" smtClean="0"/>
              <a:t>At copy and rename, an error message was issued that the location could not be found.</a:t>
            </a:r>
            <a:r>
              <a:rPr lang="hu-HU" sz="1400" dirty="0" smtClean="0"/>
              <a:t> </a:t>
            </a:r>
            <a:r>
              <a:rPr lang="en-GB" sz="1400" dirty="0" smtClean="0"/>
              <a:t>The error was in both cases missing a space. Therefore,</a:t>
            </a:r>
            <a:r>
              <a:rPr lang="hu-HU" sz="1400" baseline="0" dirty="0" smtClean="0"/>
              <a:t> </a:t>
            </a:r>
            <a:r>
              <a:rPr lang="hu-HU" sz="1400" baseline="0" dirty="0" err="1" smtClean="0"/>
              <a:t>it</a:t>
            </a:r>
            <a:r>
              <a:rPr lang="en-GB" sz="1400" dirty="0" smtClean="0"/>
              <a:t> did not find a destination.</a:t>
            </a:r>
            <a:endParaRPr lang="en-GB" sz="1400" dirty="0"/>
          </a:p>
        </p:txBody>
      </p:sp>
      <p:sp>
        <p:nvSpPr>
          <p:cNvPr id="4" name="Dia számának helye 3"/>
          <p:cNvSpPr>
            <a:spLocks noGrp="1"/>
          </p:cNvSpPr>
          <p:nvPr>
            <p:ph type="sldNum" sz="quarter" idx="10"/>
          </p:nvPr>
        </p:nvSpPr>
        <p:spPr/>
        <p:txBody>
          <a:bodyPr/>
          <a:lstStyle/>
          <a:p>
            <a:fld id="{34837490-6F11-4319-9C8E-B625FCA30EC8}" type="slidenum">
              <a:rPr lang="en-GB" smtClean="0"/>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sz="1400" dirty="0" smtClean="0"/>
              <a:t>I found it hard to find a solution to the problem on the Internet.</a:t>
            </a:r>
            <a:endParaRPr lang="en-GB" sz="1400" dirty="0"/>
          </a:p>
        </p:txBody>
      </p:sp>
      <p:sp>
        <p:nvSpPr>
          <p:cNvPr id="4" name="Dia számának helye 3"/>
          <p:cNvSpPr>
            <a:spLocks noGrp="1"/>
          </p:cNvSpPr>
          <p:nvPr>
            <p:ph type="sldNum" sz="quarter" idx="10"/>
          </p:nvPr>
        </p:nvSpPr>
        <p:spPr/>
        <p:txBody>
          <a:bodyPr/>
          <a:lstStyle/>
          <a:p>
            <a:fld id="{34837490-6F11-4319-9C8E-B625FCA30EC8}" type="slidenum">
              <a:rPr lang="en-GB" smtClean="0"/>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dirty="0" smtClean="0"/>
              <a:t>I created my own 'advanced' system administration functionality and incorporate the appropriate BASH code in my menu.</a:t>
            </a:r>
            <a:endParaRPr lang="en-GB" dirty="0"/>
          </a:p>
        </p:txBody>
      </p:sp>
      <p:sp>
        <p:nvSpPr>
          <p:cNvPr id="4" name="Dia számának helye 3"/>
          <p:cNvSpPr>
            <a:spLocks noGrp="1"/>
          </p:cNvSpPr>
          <p:nvPr>
            <p:ph type="sldNum" sz="quarter" idx="10"/>
          </p:nvPr>
        </p:nvSpPr>
        <p:spPr/>
        <p:txBody>
          <a:bodyPr/>
          <a:lstStyle/>
          <a:p>
            <a:fld id="{34837490-6F11-4319-9C8E-B625FCA30EC8}" type="slidenum">
              <a:rPr lang="en-GB" smtClean="0"/>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smtClean="0"/>
              <a:t>Task </a:t>
            </a:r>
            <a:r>
              <a:rPr lang="hu-HU" sz="1200" dirty="0" smtClean="0"/>
              <a:t>B</a:t>
            </a:r>
            <a:r>
              <a:rPr lang="en-GB" sz="1200" dirty="0" smtClean="0"/>
              <a:t>, the screen capture time of </a:t>
            </a:r>
            <a:r>
              <a:rPr lang="hu-HU" sz="1200" dirty="0" smtClean="0"/>
              <a:t>10</a:t>
            </a:r>
            <a:r>
              <a:rPr lang="en-GB" sz="1200" dirty="0" smtClean="0"/>
              <a:t> minutes did have enough time for me</a:t>
            </a:r>
            <a:r>
              <a:rPr lang="hu-HU" sz="1200" dirty="0" smtClean="0"/>
              <a:t>.</a:t>
            </a:r>
            <a:endParaRPr lang="en-GB" dirty="0"/>
          </a:p>
        </p:txBody>
      </p:sp>
      <p:sp>
        <p:nvSpPr>
          <p:cNvPr id="4" name="Dia számának helye 3"/>
          <p:cNvSpPr>
            <a:spLocks noGrp="1"/>
          </p:cNvSpPr>
          <p:nvPr>
            <p:ph type="sldNum" sz="quarter" idx="10"/>
          </p:nvPr>
        </p:nvSpPr>
        <p:spPr/>
        <p:txBody>
          <a:bodyPr/>
          <a:lstStyle/>
          <a:p>
            <a:fld id="{34837490-6F11-4319-9C8E-B625FCA30EC8}" type="slidenum">
              <a:rPr lang="en-GB" smtClean="0"/>
              <a:pPr/>
              <a:t>15</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sz="1400" dirty="0" smtClean="0"/>
              <a:t>I completed all the settings in task A2 when I click on the "Install OS" icon.</a:t>
            </a:r>
            <a:r>
              <a:rPr lang="hu-HU" sz="1400" dirty="0" smtClean="0"/>
              <a:t> </a:t>
            </a:r>
            <a:r>
              <a:rPr lang="en-GB" sz="1400" dirty="0" smtClean="0"/>
              <a:t>I can not show all the points in the task that I made the settings.</a:t>
            </a:r>
            <a:r>
              <a:rPr lang="hu-HU" sz="1400" dirty="0" smtClean="0"/>
              <a:t> </a:t>
            </a:r>
            <a:r>
              <a:rPr lang="en-GB" sz="1400" dirty="0" smtClean="0"/>
              <a:t>I think it would be better if these settings could be  to be easier to view and change when need</a:t>
            </a:r>
            <a:r>
              <a:rPr lang="hu-HU" sz="1400" baseline="0" dirty="0" smtClean="0"/>
              <a:t> </a:t>
            </a:r>
            <a:r>
              <a:rPr lang="hu-HU" sz="1400" baseline="0" dirty="0" err="1" smtClean="0"/>
              <a:t>it</a:t>
            </a:r>
            <a:r>
              <a:rPr lang="en-GB" sz="1400" dirty="0" smtClean="0"/>
              <a:t>.</a:t>
            </a:r>
            <a:endParaRPr lang="en-GB" sz="1400" dirty="0"/>
          </a:p>
        </p:txBody>
      </p:sp>
      <p:sp>
        <p:nvSpPr>
          <p:cNvPr id="4" name="Dia számának helye 3"/>
          <p:cNvSpPr>
            <a:spLocks noGrp="1"/>
          </p:cNvSpPr>
          <p:nvPr>
            <p:ph type="sldNum" sz="quarter" idx="10"/>
          </p:nvPr>
        </p:nvSpPr>
        <p:spPr/>
        <p:txBody>
          <a:bodyPr/>
          <a:lstStyle/>
          <a:p>
            <a:fld id="{34837490-6F11-4319-9C8E-B625FCA30EC8}" type="slidenum">
              <a:rPr lang="en-GB" smtClean="0"/>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400" dirty="0" smtClean="0"/>
              <a:t>I installed firewall, </a:t>
            </a:r>
            <a:r>
              <a:rPr lang="en-GB" sz="1400" dirty="0" err="1" smtClean="0"/>
              <a:t>simpleScreenRecorder</a:t>
            </a:r>
            <a:r>
              <a:rPr lang="en-GB" sz="1400" dirty="0" smtClean="0"/>
              <a:t> and </a:t>
            </a:r>
            <a:r>
              <a:rPr lang="en-GB" sz="1400" dirty="0" err="1" smtClean="0"/>
              <a:t>Tilda</a:t>
            </a:r>
            <a:r>
              <a:rPr lang="en-GB" sz="1400" dirty="0" smtClean="0"/>
              <a:t>.</a:t>
            </a:r>
            <a:r>
              <a:rPr lang="hu-HU" sz="1400" dirty="0" smtClean="0"/>
              <a:t> </a:t>
            </a:r>
            <a:r>
              <a:rPr lang="en-GB" sz="1400" dirty="0" smtClean="0"/>
              <a:t>When the VMware Tools were</a:t>
            </a:r>
            <a:r>
              <a:rPr lang="en-GB" sz="1400" baseline="0" dirty="0" smtClean="0"/>
              <a:t> </a:t>
            </a:r>
            <a:r>
              <a:rPr lang="en-GB" sz="1400" dirty="0" smtClean="0"/>
              <a:t>extracted I got that there was not enough space.</a:t>
            </a:r>
            <a:r>
              <a:rPr lang="hu-HU" sz="1400" dirty="0" smtClean="0"/>
              <a:t> </a:t>
            </a:r>
            <a:r>
              <a:rPr lang="en-GB" sz="1400" dirty="0" smtClean="0"/>
              <a:t>I solved this problem that I can download the installer files directly.</a:t>
            </a:r>
          </a:p>
          <a:p>
            <a:endParaRPr lang="en-GB" dirty="0"/>
          </a:p>
        </p:txBody>
      </p:sp>
      <p:sp>
        <p:nvSpPr>
          <p:cNvPr id="4" name="Dia számának helye 3"/>
          <p:cNvSpPr>
            <a:spLocks noGrp="1"/>
          </p:cNvSpPr>
          <p:nvPr>
            <p:ph type="sldNum" sz="quarter" idx="10"/>
          </p:nvPr>
        </p:nvSpPr>
        <p:spPr/>
        <p:txBody>
          <a:bodyPr/>
          <a:lstStyle/>
          <a:p>
            <a:fld id="{34837490-6F11-4319-9C8E-B625FCA30EC8}" type="slidenum">
              <a:rPr lang="en-GB" smtClean="0"/>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sz="1400" dirty="0" smtClean="0"/>
              <a:t>The task A4 was not a problem for me. Except for the mistake that I</a:t>
            </a:r>
            <a:r>
              <a:rPr lang="en-GB" sz="1400" baseline="0" dirty="0" smtClean="0"/>
              <a:t> made when </a:t>
            </a:r>
            <a:r>
              <a:rPr lang="en-GB" sz="1400" dirty="0" smtClean="0"/>
              <a:t>I did not save my job.</a:t>
            </a:r>
            <a:endParaRPr lang="en-GB" sz="1400" dirty="0"/>
          </a:p>
        </p:txBody>
      </p:sp>
      <p:sp>
        <p:nvSpPr>
          <p:cNvPr id="4" name="Dia számának helye 3"/>
          <p:cNvSpPr>
            <a:spLocks noGrp="1"/>
          </p:cNvSpPr>
          <p:nvPr>
            <p:ph type="sldNum" sz="quarter" idx="10"/>
          </p:nvPr>
        </p:nvSpPr>
        <p:spPr/>
        <p:txBody>
          <a:bodyPr/>
          <a:lstStyle/>
          <a:p>
            <a:fld id="{34837490-6F11-4319-9C8E-B625FCA30EC8}"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sz="1400" dirty="0" smtClean="0"/>
              <a:t>I created an alias permanently add the alias to my .</a:t>
            </a:r>
            <a:r>
              <a:rPr lang="en-GB" sz="1400" dirty="0" err="1" smtClean="0"/>
              <a:t>bashrc</a:t>
            </a:r>
            <a:r>
              <a:rPr lang="en-GB" sz="1400" dirty="0" smtClean="0"/>
              <a:t> file.</a:t>
            </a:r>
            <a:r>
              <a:rPr lang="hu-HU" sz="1400" dirty="0" smtClean="0"/>
              <a:t> </a:t>
            </a:r>
            <a:r>
              <a:rPr lang="en-GB" sz="1400" dirty="0" smtClean="0"/>
              <a:t>The solution is easy to find on the Internet for this task.</a:t>
            </a:r>
            <a:endParaRPr lang="en-GB" sz="1400" dirty="0"/>
          </a:p>
        </p:txBody>
      </p:sp>
      <p:sp>
        <p:nvSpPr>
          <p:cNvPr id="4" name="Dia számának helye 3"/>
          <p:cNvSpPr>
            <a:spLocks noGrp="1"/>
          </p:cNvSpPr>
          <p:nvPr>
            <p:ph type="sldNum" sz="quarter" idx="10"/>
          </p:nvPr>
        </p:nvSpPr>
        <p:spPr/>
        <p:txBody>
          <a:bodyPr/>
          <a:lstStyle/>
          <a:p>
            <a:fld id="{34837490-6F11-4319-9C8E-B625FCA30EC8}"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sz="1400" dirty="0" smtClean="0"/>
              <a:t>When I started the screen recorder before I checked all task A, I found a mistake in the A6 task and I solved the problem.</a:t>
            </a:r>
            <a:endParaRPr lang="en-GB" sz="1400" dirty="0"/>
          </a:p>
        </p:txBody>
      </p:sp>
      <p:sp>
        <p:nvSpPr>
          <p:cNvPr id="4" name="Dia számának helye 3"/>
          <p:cNvSpPr>
            <a:spLocks noGrp="1"/>
          </p:cNvSpPr>
          <p:nvPr>
            <p:ph type="sldNum" sz="quarter" idx="10"/>
          </p:nvPr>
        </p:nvSpPr>
        <p:spPr/>
        <p:txBody>
          <a:bodyPr/>
          <a:lstStyle/>
          <a:p>
            <a:fld id="{34837490-6F11-4319-9C8E-B625FCA30EC8}"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dirty="0" smtClean="0"/>
              <a:t>Permanently I changed the format of the BASH prompt so that it also calculates and</a:t>
            </a:r>
            <a:r>
              <a:rPr lang="hu-HU" baseline="0" dirty="0" smtClean="0"/>
              <a:t> </a:t>
            </a:r>
            <a:r>
              <a:rPr lang="en-GB" dirty="0" smtClean="0"/>
              <a:t>displays the current date. This website helped me http://bashrcgenerator.com/</a:t>
            </a:r>
            <a:endParaRPr lang="hu-HU" dirty="0" smtClean="0"/>
          </a:p>
          <a:p>
            <a:r>
              <a:rPr lang="en-GB" sz="1200" kern="1200" dirty="0" err="1" smtClean="0">
                <a:solidFill>
                  <a:schemeClr val="tx1"/>
                </a:solidFill>
                <a:latin typeface="+mn-lt"/>
                <a:ea typeface="+mn-ea"/>
                <a:cs typeface="+mn-cs"/>
              </a:rPr>
              <a:t>gedit</a:t>
            </a:r>
            <a:r>
              <a:rPr lang="en-GB" sz="1200" kern="1200" dirty="0" smtClean="0">
                <a:solidFill>
                  <a:schemeClr val="tx1"/>
                </a:solidFill>
                <a:latin typeface="+mn-lt"/>
                <a:ea typeface="+mn-ea"/>
                <a:cs typeface="+mn-cs"/>
              </a:rPr>
              <a:t>  ~/. </a:t>
            </a:r>
            <a:r>
              <a:rPr lang="en-GB" sz="1200" kern="1200" dirty="0" err="1" smtClean="0">
                <a:solidFill>
                  <a:schemeClr val="tx1"/>
                </a:solidFill>
                <a:latin typeface="+mn-lt"/>
                <a:ea typeface="+mn-ea"/>
                <a:cs typeface="+mn-cs"/>
              </a:rPr>
              <a:t>Bashrc</a:t>
            </a:r>
            <a:endParaRPr lang="hu-HU" sz="1200" kern="1200" dirty="0" smtClean="0">
              <a:solidFill>
                <a:schemeClr val="tx1"/>
              </a:solidFill>
              <a:latin typeface="+mn-lt"/>
              <a:ea typeface="+mn-ea"/>
              <a:cs typeface="+mn-cs"/>
            </a:endParaRPr>
          </a:p>
          <a:p>
            <a:r>
              <a:rPr lang="hu-HU" sz="1200" kern="1200" dirty="0" err="1" smtClean="0">
                <a:solidFill>
                  <a:schemeClr val="tx1"/>
                </a:solidFill>
                <a:latin typeface="+mn-lt"/>
                <a:ea typeface="+mn-ea"/>
                <a:cs typeface="+mn-cs"/>
              </a:rPr>
              <a:t>Source</a:t>
            </a:r>
            <a:r>
              <a:rPr lang="hu-HU" sz="1200" kern="1200" dirty="0" smtClean="0">
                <a:solidFill>
                  <a:schemeClr val="tx1"/>
                </a:solidFill>
                <a:latin typeface="+mn-lt"/>
                <a:ea typeface="+mn-ea"/>
                <a:cs typeface="+mn-cs"/>
              </a:rPr>
              <a:t> /</a:t>
            </a:r>
            <a:r>
              <a:rPr lang="hu-HU" sz="1200" kern="1200" dirty="0" err="1" smtClean="0">
                <a:solidFill>
                  <a:schemeClr val="tx1"/>
                </a:solidFill>
                <a:latin typeface="+mn-lt"/>
                <a:ea typeface="+mn-ea"/>
                <a:cs typeface="+mn-cs"/>
              </a:rPr>
              <a:t>usr</a:t>
            </a:r>
            <a:r>
              <a:rPr lang="hu-HU" sz="1200" kern="1200" dirty="0" smtClean="0">
                <a:solidFill>
                  <a:schemeClr val="tx1"/>
                </a:solidFill>
                <a:latin typeface="+mn-lt"/>
                <a:ea typeface="+mn-ea"/>
                <a:cs typeface="+mn-cs"/>
              </a:rPr>
              <a:t>/</a:t>
            </a:r>
            <a:r>
              <a:rPr lang="hu-HU" sz="1200" kern="1200" dirty="0" err="1" smtClean="0">
                <a:solidFill>
                  <a:schemeClr val="tx1"/>
                </a:solidFill>
                <a:latin typeface="+mn-lt"/>
                <a:ea typeface="+mn-ea"/>
                <a:cs typeface="+mn-cs"/>
              </a:rPr>
              <a:t>share</a:t>
            </a:r>
            <a:r>
              <a:rPr lang="hu-HU" sz="1200" kern="1200" dirty="0" smtClean="0">
                <a:solidFill>
                  <a:schemeClr val="tx1"/>
                </a:solidFill>
                <a:latin typeface="+mn-lt"/>
                <a:ea typeface="+mn-ea"/>
                <a:cs typeface="+mn-cs"/>
              </a:rPr>
              <a:t>/</a:t>
            </a:r>
            <a:r>
              <a:rPr lang="hu-HU" sz="1200" kern="1200" dirty="0" err="1" smtClean="0">
                <a:solidFill>
                  <a:schemeClr val="tx1"/>
                </a:solidFill>
                <a:latin typeface="+mn-lt"/>
                <a:ea typeface="+mn-ea"/>
                <a:cs typeface="+mn-cs"/>
              </a:rPr>
              <a:t>defaults</a:t>
            </a:r>
            <a:r>
              <a:rPr lang="hu-HU" sz="1200" kern="1200" dirty="0" smtClean="0">
                <a:solidFill>
                  <a:schemeClr val="tx1"/>
                </a:solidFill>
                <a:latin typeface="+mn-lt"/>
                <a:ea typeface="+mn-ea"/>
                <a:cs typeface="+mn-cs"/>
              </a:rPr>
              <a:t>/</a:t>
            </a:r>
            <a:r>
              <a:rPr lang="hu-HU" sz="1200" kern="1200" dirty="0" err="1" smtClean="0">
                <a:solidFill>
                  <a:schemeClr val="tx1"/>
                </a:solidFill>
                <a:latin typeface="+mn-lt"/>
                <a:ea typeface="+mn-ea"/>
                <a:cs typeface="+mn-cs"/>
              </a:rPr>
              <a:t>etc</a:t>
            </a:r>
            <a:r>
              <a:rPr lang="hu-HU" sz="1200" kern="1200" dirty="0" smtClean="0">
                <a:solidFill>
                  <a:schemeClr val="tx1"/>
                </a:solidFill>
                <a:latin typeface="+mn-lt"/>
                <a:ea typeface="+mn-ea"/>
                <a:cs typeface="+mn-cs"/>
              </a:rPr>
              <a:t>/</a:t>
            </a:r>
            <a:r>
              <a:rPr lang="hu-HU" sz="1200" kern="1200" dirty="0" err="1" smtClean="0">
                <a:solidFill>
                  <a:schemeClr val="tx1"/>
                </a:solidFill>
                <a:latin typeface="+mn-lt"/>
                <a:ea typeface="+mn-ea"/>
                <a:cs typeface="+mn-cs"/>
              </a:rPr>
              <a:t>profile</a:t>
            </a:r>
            <a:endParaRPr lang="hu-HU"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PS1="\u@\h \d \W \\$\[$(tput sgr0)\]"</a:t>
            </a:r>
            <a:endParaRPr lang="en-GB" dirty="0"/>
          </a:p>
        </p:txBody>
      </p:sp>
      <p:sp>
        <p:nvSpPr>
          <p:cNvPr id="4" name="Dia számának helye 3"/>
          <p:cNvSpPr>
            <a:spLocks noGrp="1"/>
          </p:cNvSpPr>
          <p:nvPr>
            <p:ph type="sldNum" sz="quarter" idx="10"/>
          </p:nvPr>
        </p:nvSpPr>
        <p:spPr/>
        <p:txBody>
          <a:bodyPr/>
          <a:lstStyle/>
          <a:p>
            <a:fld id="{34837490-6F11-4319-9C8E-B625FCA30EC8}" type="slidenum">
              <a:rPr lang="en-GB" smtClean="0"/>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en-GB" sz="1400" smtClean="0"/>
              <a:t>Each</a:t>
            </a:r>
            <a:r>
              <a:rPr lang="en-GB" sz="1400" baseline="0" smtClean="0"/>
              <a:t> task A</a:t>
            </a:r>
            <a:r>
              <a:rPr lang="en-GB" sz="1400" smtClean="0"/>
              <a:t>, </a:t>
            </a:r>
            <a:r>
              <a:rPr lang="en-GB" sz="1400" dirty="0" smtClean="0"/>
              <a:t>the screen capture time of 3 minutes did </a:t>
            </a:r>
            <a:r>
              <a:rPr lang="en-GB" sz="1400" dirty="0" smtClean="0"/>
              <a:t>have </a:t>
            </a:r>
            <a:r>
              <a:rPr lang="en-GB" sz="1400" dirty="0" smtClean="0"/>
              <a:t>enough time for me</a:t>
            </a:r>
            <a:r>
              <a:rPr lang="en-GB" sz="1400" dirty="0" smtClean="0"/>
              <a:t>.</a:t>
            </a:r>
            <a:endParaRPr lang="en-GB" sz="1400" dirty="0"/>
          </a:p>
        </p:txBody>
      </p:sp>
      <p:sp>
        <p:nvSpPr>
          <p:cNvPr id="4" name="Dia számának helye 3"/>
          <p:cNvSpPr>
            <a:spLocks noGrp="1"/>
          </p:cNvSpPr>
          <p:nvPr>
            <p:ph type="sldNum" sz="quarter" idx="10"/>
          </p:nvPr>
        </p:nvSpPr>
        <p:spPr/>
        <p:txBody>
          <a:bodyPr/>
          <a:lstStyle/>
          <a:p>
            <a:fld id="{34837490-6F11-4319-9C8E-B625FCA30EC8}"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I used a </a:t>
            </a:r>
            <a:r>
              <a:rPr lang="en-GB" dirty="0" err="1" smtClean="0"/>
              <a:t>gedit</a:t>
            </a:r>
            <a:r>
              <a:rPr lang="en-GB" dirty="0" smtClean="0"/>
              <a:t> text editor to create a new menu driven bash script called TaskB.sh.</a:t>
            </a:r>
            <a:r>
              <a:rPr lang="en-GB" baseline="0" dirty="0" smtClean="0"/>
              <a:t> </a:t>
            </a:r>
            <a:r>
              <a:rPr lang="en-GB" dirty="0" smtClean="0"/>
              <a:t>and I saved my new script to the ‘bh23xw/home’ directory of my virtual machine. I displayed the file permissions of my TaskB.sh script. I did use that: </a:t>
            </a:r>
            <a:r>
              <a:rPr lang="en-GB" dirty="0" err="1" smtClean="0"/>
              <a:t>ls</a:t>
            </a:r>
            <a:r>
              <a:rPr lang="en-GB" dirty="0" smtClean="0"/>
              <a:t> -l TaskB.sh</a:t>
            </a:r>
          </a:p>
          <a:p>
            <a:endParaRPr lang="en-GB" dirty="0"/>
          </a:p>
        </p:txBody>
      </p:sp>
      <p:sp>
        <p:nvSpPr>
          <p:cNvPr id="4" name="Dia számának helye 3"/>
          <p:cNvSpPr>
            <a:spLocks noGrp="1"/>
          </p:cNvSpPr>
          <p:nvPr>
            <p:ph type="sldNum" sz="quarter" idx="10"/>
          </p:nvPr>
        </p:nvSpPr>
        <p:spPr/>
        <p:txBody>
          <a:bodyPr/>
          <a:lstStyle/>
          <a:p>
            <a:fld id="{34837490-6F11-4319-9C8E-B625FCA30EC8}" type="slidenum">
              <a:rPr lang="en-GB" smtClean="0"/>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6B6216C-B328-468A-BEFA-FB2892E8D21E}" type="datetimeFigureOut">
              <a:rPr lang="en-GB" smtClean="0"/>
              <a:pPr/>
              <a:t>07/03/2018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833C09-00E8-44D0-8103-4F8A74B5BEAA}" type="slidenum">
              <a:rPr lang="en-GB" smtClean="0"/>
              <a:pPr/>
              <a:t>‹#›</a:t>
            </a:fld>
            <a:endParaRPr lang="en-GB"/>
          </a:p>
        </p:txBody>
      </p:sp>
    </p:spTree>
    <p:extLst>
      <p:ext uri="{BB962C8B-B14F-4D97-AF65-F5344CB8AC3E}">
        <p14:creationId xmlns="" xmlns:p14="http://schemas.microsoft.com/office/powerpoint/2010/main" val="3322412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B6216C-B328-468A-BEFA-FB2892E8D21E}" type="datetimeFigureOut">
              <a:rPr lang="en-GB" smtClean="0"/>
              <a:pPr/>
              <a:t>07/03/2018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833C09-00E8-44D0-8103-4F8A74B5BEAA}" type="slidenum">
              <a:rPr lang="en-GB" smtClean="0"/>
              <a:pPr/>
              <a:t>‹#›</a:t>
            </a:fld>
            <a:endParaRPr lang="en-GB"/>
          </a:p>
        </p:txBody>
      </p:sp>
    </p:spTree>
    <p:extLst>
      <p:ext uri="{BB962C8B-B14F-4D97-AF65-F5344CB8AC3E}">
        <p14:creationId xmlns="" xmlns:p14="http://schemas.microsoft.com/office/powerpoint/2010/main" val="2150472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B6216C-B328-468A-BEFA-FB2892E8D21E}" type="datetimeFigureOut">
              <a:rPr lang="en-GB" smtClean="0"/>
              <a:pPr/>
              <a:t>07/03/2018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833C09-00E8-44D0-8103-4F8A74B5BEAA}" type="slidenum">
              <a:rPr lang="en-GB" smtClean="0"/>
              <a:pPr/>
              <a:t>‹#›</a:t>
            </a:fld>
            <a:endParaRPr lang="en-GB"/>
          </a:p>
        </p:txBody>
      </p:sp>
    </p:spTree>
    <p:extLst>
      <p:ext uri="{BB962C8B-B14F-4D97-AF65-F5344CB8AC3E}">
        <p14:creationId xmlns="" xmlns:p14="http://schemas.microsoft.com/office/powerpoint/2010/main" val="3366148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B6216C-B328-468A-BEFA-FB2892E8D21E}" type="datetimeFigureOut">
              <a:rPr lang="en-GB" smtClean="0"/>
              <a:pPr/>
              <a:t>07/03/2018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833C09-00E8-44D0-8103-4F8A74B5BEAA}" type="slidenum">
              <a:rPr lang="en-GB" smtClean="0"/>
              <a:pPr/>
              <a:t>‹#›</a:t>
            </a:fld>
            <a:endParaRPr lang="en-GB"/>
          </a:p>
        </p:txBody>
      </p:sp>
    </p:spTree>
    <p:extLst>
      <p:ext uri="{BB962C8B-B14F-4D97-AF65-F5344CB8AC3E}">
        <p14:creationId xmlns="" xmlns:p14="http://schemas.microsoft.com/office/powerpoint/2010/main" val="596326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6B6216C-B328-468A-BEFA-FB2892E8D21E}" type="datetimeFigureOut">
              <a:rPr lang="en-GB" smtClean="0"/>
              <a:pPr/>
              <a:t>07/03/2018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833C09-00E8-44D0-8103-4F8A74B5BEAA}" type="slidenum">
              <a:rPr lang="en-GB" smtClean="0"/>
              <a:pPr/>
              <a:t>‹#›</a:t>
            </a:fld>
            <a:endParaRPr lang="en-GB"/>
          </a:p>
        </p:txBody>
      </p:sp>
    </p:spTree>
    <p:extLst>
      <p:ext uri="{BB962C8B-B14F-4D97-AF65-F5344CB8AC3E}">
        <p14:creationId xmlns="" xmlns:p14="http://schemas.microsoft.com/office/powerpoint/2010/main" val="1693203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6B6216C-B328-468A-BEFA-FB2892E8D21E}" type="datetimeFigureOut">
              <a:rPr lang="en-GB" smtClean="0"/>
              <a:pPr/>
              <a:t>07/03/2018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833C09-00E8-44D0-8103-4F8A74B5BEAA}" type="slidenum">
              <a:rPr lang="en-GB" smtClean="0"/>
              <a:pPr/>
              <a:t>‹#›</a:t>
            </a:fld>
            <a:endParaRPr lang="en-GB"/>
          </a:p>
        </p:txBody>
      </p:sp>
    </p:spTree>
    <p:extLst>
      <p:ext uri="{BB962C8B-B14F-4D97-AF65-F5344CB8AC3E}">
        <p14:creationId xmlns="" xmlns:p14="http://schemas.microsoft.com/office/powerpoint/2010/main" val="3975281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6B6216C-B328-468A-BEFA-FB2892E8D21E}" type="datetimeFigureOut">
              <a:rPr lang="en-GB" smtClean="0"/>
              <a:pPr/>
              <a:t>07/03/2018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3833C09-00E8-44D0-8103-4F8A74B5BEAA}" type="slidenum">
              <a:rPr lang="en-GB" smtClean="0"/>
              <a:pPr/>
              <a:t>‹#›</a:t>
            </a:fld>
            <a:endParaRPr lang="en-GB"/>
          </a:p>
        </p:txBody>
      </p:sp>
    </p:spTree>
    <p:extLst>
      <p:ext uri="{BB962C8B-B14F-4D97-AF65-F5344CB8AC3E}">
        <p14:creationId xmlns="" xmlns:p14="http://schemas.microsoft.com/office/powerpoint/2010/main" val="1199689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6B6216C-B328-468A-BEFA-FB2892E8D21E}" type="datetimeFigureOut">
              <a:rPr lang="en-GB" smtClean="0"/>
              <a:pPr/>
              <a:t>07/03/2018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3833C09-00E8-44D0-8103-4F8A74B5BEAA}" type="slidenum">
              <a:rPr lang="en-GB" smtClean="0"/>
              <a:pPr/>
              <a:t>‹#›</a:t>
            </a:fld>
            <a:endParaRPr lang="en-GB"/>
          </a:p>
        </p:txBody>
      </p:sp>
    </p:spTree>
    <p:extLst>
      <p:ext uri="{BB962C8B-B14F-4D97-AF65-F5344CB8AC3E}">
        <p14:creationId xmlns="" xmlns:p14="http://schemas.microsoft.com/office/powerpoint/2010/main" val="708418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B6216C-B328-468A-BEFA-FB2892E8D21E}" type="datetimeFigureOut">
              <a:rPr lang="en-GB" smtClean="0"/>
              <a:pPr/>
              <a:t>07/03/2018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3833C09-00E8-44D0-8103-4F8A74B5BEAA}" type="slidenum">
              <a:rPr lang="en-GB" smtClean="0"/>
              <a:pPr/>
              <a:t>‹#›</a:t>
            </a:fld>
            <a:endParaRPr lang="en-GB"/>
          </a:p>
        </p:txBody>
      </p:sp>
    </p:spTree>
    <p:extLst>
      <p:ext uri="{BB962C8B-B14F-4D97-AF65-F5344CB8AC3E}">
        <p14:creationId xmlns="" xmlns:p14="http://schemas.microsoft.com/office/powerpoint/2010/main" val="2054785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6B6216C-B328-468A-BEFA-FB2892E8D21E}" type="datetimeFigureOut">
              <a:rPr lang="en-GB" smtClean="0"/>
              <a:pPr/>
              <a:t>07/03/2018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833C09-00E8-44D0-8103-4F8A74B5BEAA}" type="slidenum">
              <a:rPr lang="en-GB" smtClean="0"/>
              <a:pPr/>
              <a:t>‹#›</a:t>
            </a:fld>
            <a:endParaRPr lang="en-GB"/>
          </a:p>
        </p:txBody>
      </p:sp>
    </p:spTree>
    <p:extLst>
      <p:ext uri="{BB962C8B-B14F-4D97-AF65-F5344CB8AC3E}">
        <p14:creationId xmlns="" xmlns:p14="http://schemas.microsoft.com/office/powerpoint/2010/main" val="377593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6B6216C-B328-468A-BEFA-FB2892E8D21E}" type="datetimeFigureOut">
              <a:rPr lang="en-GB" smtClean="0"/>
              <a:pPr/>
              <a:t>07/03/2018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833C09-00E8-44D0-8103-4F8A74B5BEAA}" type="slidenum">
              <a:rPr lang="en-GB" smtClean="0"/>
              <a:pPr/>
              <a:t>‹#›</a:t>
            </a:fld>
            <a:endParaRPr lang="en-GB"/>
          </a:p>
        </p:txBody>
      </p:sp>
    </p:spTree>
    <p:extLst>
      <p:ext uri="{BB962C8B-B14F-4D97-AF65-F5344CB8AC3E}">
        <p14:creationId xmlns="" xmlns:p14="http://schemas.microsoft.com/office/powerpoint/2010/main" val="2813226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B6216C-B328-468A-BEFA-FB2892E8D21E}" type="datetimeFigureOut">
              <a:rPr lang="en-GB" smtClean="0"/>
              <a:pPr/>
              <a:t>07/03/2018</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833C09-00E8-44D0-8103-4F8A74B5BEAA}" type="slidenum">
              <a:rPr lang="en-GB" smtClean="0"/>
              <a:pPr/>
              <a:t>‹#›</a:t>
            </a:fld>
            <a:endParaRPr lang="en-GB"/>
          </a:p>
        </p:txBody>
      </p:sp>
    </p:spTree>
    <p:extLst>
      <p:ext uri="{BB962C8B-B14F-4D97-AF65-F5344CB8AC3E}">
        <p14:creationId xmlns="" xmlns:p14="http://schemas.microsoft.com/office/powerpoint/2010/main" val="379971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soluslond1iso.stroblindustries.com/Solus-3-Budgie.iso"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s://solus-project.com/forums/viewtopic.php?t=1010"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hyperlink" Target="https://techjourney.net/find-files-that-are-modified-today-or-since-certain-time-ago-in-unix-linux/"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hyperlink" Target="https://askubuntu.com/questions/460206/must-copy-and-rename-file"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hyperlink" Target="https://superuser.com/questions/348205/how-do-i-unzip-a-tar-gz-archive-to-a-specific-destination" TargetMode="External"/><Relationship Id="rId7"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hyperlink" Target="https://unix.stackexchange.com/questions/32845/tar-exclude-doesnt-exclude-why" TargetMode="External"/><Relationship Id="rId4" Type="http://schemas.openxmlformats.org/officeDocument/2006/relationships/hyperlink" Target="https://www.question-defense.com/2012/06/13/exclude-multiple-directories-when-creating-a-tar-archive"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thegeekstuff.com/2010/11/50-linux-commands/?utm_source=feedburner"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hyperlink" Target="https://obsproject.com/"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FWQJKOScaJw"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hyperlink" Target="https://solus-project.com/forums/viewtopic.php?t=1975" TargetMode="External"/><Relationship Id="rId4" Type="http://schemas.openxmlformats.org/officeDocument/2006/relationships/hyperlink" Target="http://tilda.sourceforge.net/tildadoc.ph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solus-project.com/forums/viewtopic.php?t=7146"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hyperlink" Target="https://askubuntu.com/questions/17536/how-do-i-create-a-permanent-bash-alias"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hyperlink" Target="http://tilda.sourceforge.net/tildadoc.php"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hyperlink" Target="https://solus-project.com/forums/viewtopic.php?t=1975"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bashrcgenerator.com/"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hyperlink" Target="https://obsproject.com/"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hyperlink" Target="https://askubuntu.com/questions/528411/how-do-you-view-file-permissions"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6"/>
            <a:ext cx="10515600" cy="863039"/>
          </a:xfrm>
        </p:spPr>
        <p:txBody>
          <a:bodyPr anchor="t">
            <a:normAutofit/>
          </a:bodyPr>
          <a:lstStyle/>
          <a:p>
            <a:pPr algn="ctr"/>
            <a:r>
              <a:rPr lang="en-GB" sz="1400" b="1" dirty="0" smtClean="0"/>
              <a:t>CET103 – SYSTEMS ADMINISTRATION</a:t>
            </a:r>
            <a:br>
              <a:rPr lang="en-GB" sz="1400" b="1" dirty="0" smtClean="0"/>
            </a:br>
            <a:r>
              <a:rPr lang="en-GB" sz="1400" b="1" dirty="0" smtClean="0"/>
              <a:t>Assignment  2017/18</a:t>
            </a:r>
            <a:br>
              <a:rPr lang="en-GB" sz="1400" b="1" dirty="0" smtClean="0"/>
            </a:br>
            <a:r>
              <a:rPr lang="en-GB" sz="1400" b="1" dirty="0" smtClean="0"/>
              <a:t>Task A</a:t>
            </a:r>
            <a:br>
              <a:rPr lang="en-GB" sz="1400" b="1" dirty="0" smtClean="0"/>
            </a:br>
            <a:r>
              <a:rPr lang="en-GB" sz="1400" b="1" dirty="0" smtClean="0"/>
              <a:t>A1.</a:t>
            </a:r>
            <a:endParaRPr lang="en-GB" sz="1400" dirty="0"/>
          </a:p>
        </p:txBody>
      </p:sp>
      <p:sp>
        <p:nvSpPr>
          <p:cNvPr id="4" name="Tartalom helye 3"/>
          <p:cNvSpPr>
            <a:spLocks noGrp="1"/>
          </p:cNvSpPr>
          <p:nvPr>
            <p:ph sz="half" idx="1"/>
          </p:nvPr>
        </p:nvSpPr>
        <p:spPr>
          <a:xfrm>
            <a:off x="349624" y="1290919"/>
            <a:ext cx="5396752" cy="3281082"/>
          </a:xfrm>
        </p:spPr>
        <p:txBody>
          <a:bodyPr>
            <a:noAutofit/>
          </a:bodyPr>
          <a:lstStyle/>
          <a:p>
            <a:pPr marL="342900" indent="-342900">
              <a:buFont typeface="+mj-lt"/>
              <a:buAutoNum type="arabicPeriod"/>
            </a:pPr>
            <a:r>
              <a:rPr lang="en-GB" sz="1400" dirty="0" smtClean="0"/>
              <a:t>Any problems:</a:t>
            </a:r>
          </a:p>
          <a:p>
            <a:pPr marL="800100" lvl="1" indent="-342900"/>
            <a:r>
              <a:rPr lang="en-GB" sz="1400" dirty="0" smtClean="0"/>
              <a:t>Create virtual machine, default OS Fedora, couldn’t change.</a:t>
            </a:r>
          </a:p>
          <a:p>
            <a:pPr marL="800100" lvl="1" indent="-342900"/>
            <a:r>
              <a:rPr lang="en-GB" sz="1400" dirty="0" smtClean="0"/>
              <a:t>Slow USB.</a:t>
            </a:r>
          </a:p>
          <a:p>
            <a:pPr marL="342900" indent="-342900">
              <a:buFont typeface="+mj-lt"/>
              <a:buAutoNum type="arabicPeriod"/>
            </a:pPr>
            <a:r>
              <a:rPr lang="en-GB" sz="1400" dirty="0" smtClean="0"/>
              <a:t>References:</a:t>
            </a:r>
          </a:p>
          <a:p>
            <a:pPr marL="800100" lvl="1" indent="-342900"/>
            <a:r>
              <a:rPr lang="en-GB" sz="1400" dirty="0" smtClean="0">
                <a:hlinkClick r:id="rId3"/>
              </a:rPr>
              <a:t>https://soluslond1iso.stroblindustries.com/Solus-3-Budgie.iso</a:t>
            </a:r>
            <a:endParaRPr lang="en-GB" sz="1400" dirty="0" smtClean="0"/>
          </a:p>
          <a:p>
            <a:pPr marL="342900" indent="-342900">
              <a:buFont typeface="+mj-lt"/>
              <a:buAutoNum type="arabicPeriod"/>
            </a:pPr>
            <a:r>
              <a:rPr lang="en-GB" sz="1400" dirty="0" smtClean="0"/>
              <a:t>What I would do differently if </a:t>
            </a:r>
            <a:r>
              <a:rPr lang="hu-HU" sz="1400" dirty="0" smtClean="0"/>
              <a:t>I</a:t>
            </a:r>
            <a:r>
              <a:rPr lang="en-GB" sz="1400" dirty="0" smtClean="0"/>
              <a:t> were to attempt the assignment again:</a:t>
            </a:r>
          </a:p>
          <a:p>
            <a:pPr marL="800100" lvl="1" indent="-342900"/>
            <a:r>
              <a:rPr lang="en-GB" sz="1400" dirty="0" smtClean="0"/>
              <a:t>I do not use </a:t>
            </a:r>
            <a:r>
              <a:rPr lang="hu-HU" sz="1400" dirty="0" smtClean="0"/>
              <a:t>a </a:t>
            </a:r>
            <a:r>
              <a:rPr lang="en-GB" sz="1400" dirty="0" smtClean="0"/>
              <a:t>USB  but instead use drive of a pc or hard disk inside my pc or laptop.</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p>
          <a:p>
            <a:pPr marL="800100" lvl="1" indent="-342900"/>
            <a:r>
              <a:rPr lang="en-GB" sz="1400" dirty="0" smtClean="0"/>
              <a:t>the task A1 did not have any problems.</a:t>
            </a:r>
            <a:endParaRPr lang="en-GB" sz="1400" dirty="0"/>
          </a:p>
        </p:txBody>
      </p:sp>
      <p:pic>
        <p:nvPicPr>
          <p:cNvPr id="8" name="Tartalom helye 7" descr="A1-3.PNG"/>
          <p:cNvPicPr>
            <a:picLocks noGrp="1" noChangeAspect="1"/>
          </p:cNvPicPr>
          <p:nvPr>
            <p:ph sz="half" idx="2"/>
          </p:nvPr>
        </p:nvPicPr>
        <p:blipFill>
          <a:blip r:embed="rId4"/>
          <a:stretch>
            <a:fillRect/>
          </a:stretch>
        </p:blipFill>
        <p:spPr>
          <a:xfrm>
            <a:off x="6029335" y="1317812"/>
            <a:ext cx="5866830" cy="4751294"/>
          </a:xfrm>
        </p:spPr>
      </p:pic>
      <p:pic>
        <p:nvPicPr>
          <p:cNvPr id="1027" name="Picture 3" descr="D:\UNIVERSITY\Andi\Level 1\CET103\Assignment\Screen shoots\A1-4.PNG"/>
          <p:cNvPicPr>
            <a:picLocks noChangeAspect="1" noChangeArrowheads="1"/>
          </p:cNvPicPr>
          <p:nvPr/>
        </p:nvPicPr>
        <p:blipFill>
          <a:blip r:embed="rId5"/>
          <a:srcRect/>
          <a:stretch>
            <a:fillRect/>
          </a:stretch>
        </p:blipFill>
        <p:spPr bwMode="auto">
          <a:xfrm>
            <a:off x="394399" y="4634753"/>
            <a:ext cx="4365860" cy="2115671"/>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6"/>
            <a:ext cx="10515600" cy="872003"/>
          </a:xfrm>
        </p:spPr>
        <p:txBody>
          <a:bodyPr anchor="t">
            <a:normAutofit/>
          </a:bodyPr>
          <a:lstStyle/>
          <a:p>
            <a:pPr algn="ctr"/>
            <a:r>
              <a:rPr lang="en-GB" sz="1400" b="1" dirty="0" smtClean="0"/>
              <a:t>CET103 – SYSTEMS ADMINISTRATION</a:t>
            </a:r>
            <a:br>
              <a:rPr lang="en-GB" sz="1400" b="1" dirty="0" smtClean="0"/>
            </a:br>
            <a:r>
              <a:rPr lang="en-GB" sz="1400" b="1" dirty="0" smtClean="0"/>
              <a:t> Task B</a:t>
            </a:r>
            <a:br>
              <a:rPr lang="en-GB" sz="1400" b="1" dirty="0" smtClean="0"/>
            </a:br>
            <a:r>
              <a:rPr lang="en-GB" sz="1400" b="1" dirty="0" smtClean="0"/>
              <a:t>B1.</a:t>
            </a:r>
            <a:br>
              <a:rPr lang="en-GB" sz="1400" b="1" dirty="0" smtClean="0"/>
            </a:br>
            <a:r>
              <a:rPr lang="en-GB" sz="1400" b="1" dirty="0" smtClean="0"/>
              <a:t>Option 2.</a:t>
            </a:r>
            <a:endParaRPr lang="en-GB" sz="1400" dirty="0"/>
          </a:p>
        </p:txBody>
      </p:sp>
      <p:sp>
        <p:nvSpPr>
          <p:cNvPr id="4" name="Tartalom helye 3"/>
          <p:cNvSpPr>
            <a:spLocks noGrp="1"/>
          </p:cNvSpPr>
          <p:nvPr>
            <p:ph sz="half" idx="1"/>
          </p:nvPr>
        </p:nvSpPr>
        <p:spPr>
          <a:xfrm>
            <a:off x="143435" y="1237130"/>
            <a:ext cx="5934636" cy="2680446"/>
          </a:xfrm>
        </p:spPr>
        <p:txBody>
          <a:bodyPr>
            <a:normAutofit lnSpcReduction="10000"/>
          </a:bodyPr>
          <a:lstStyle/>
          <a:p>
            <a:pPr marL="342900" indent="-342900">
              <a:buFont typeface="+mj-lt"/>
              <a:buAutoNum type="arabicPeriod"/>
            </a:pPr>
            <a:r>
              <a:rPr lang="en-GB" sz="1400" dirty="0" smtClean="0"/>
              <a:t>Any problems:</a:t>
            </a:r>
          </a:p>
          <a:p>
            <a:pPr marL="800100" lvl="1" indent="-342900"/>
            <a:r>
              <a:rPr lang="en-GB" sz="1400" dirty="0" smtClean="0"/>
              <a:t>I did not have the problem with the task.</a:t>
            </a:r>
          </a:p>
          <a:p>
            <a:pPr marL="800100" lvl="1" indent="-342900"/>
            <a:r>
              <a:rPr lang="en-GB" sz="1400" dirty="0" err="1" smtClean="0"/>
              <a:t>Sudo</a:t>
            </a:r>
            <a:r>
              <a:rPr lang="en-GB" sz="1400" dirty="0" smtClean="0"/>
              <a:t> </a:t>
            </a:r>
            <a:r>
              <a:rPr lang="en-GB" sz="1400" dirty="0" err="1" smtClean="0"/>
              <a:t>eopkg</a:t>
            </a:r>
            <a:r>
              <a:rPr lang="en-GB" sz="1400" dirty="0" smtClean="0"/>
              <a:t> up</a:t>
            </a:r>
          </a:p>
          <a:p>
            <a:pPr marL="342900" indent="-342900">
              <a:buFont typeface="+mj-lt"/>
              <a:buAutoNum type="arabicPeriod"/>
            </a:pPr>
            <a:r>
              <a:rPr lang="en-GB" sz="1400" dirty="0" smtClean="0"/>
              <a:t>References:</a:t>
            </a:r>
          </a:p>
          <a:p>
            <a:pPr lvl="1"/>
            <a:r>
              <a:rPr lang="en-GB" sz="1400" u="sng" dirty="0" smtClean="0">
                <a:hlinkClick r:id="rId3"/>
              </a:rPr>
              <a:t>https://solus-project.com/forums/viewtopic.php?t=1010</a:t>
            </a:r>
            <a:endParaRPr lang="en-GB" sz="1400" dirty="0" smtClean="0"/>
          </a:p>
          <a:p>
            <a:pPr>
              <a:buFont typeface="+mj-lt"/>
              <a:buAutoNum type="arabicPeriod"/>
            </a:pPr>
            <a:r>
              <a:rPr lang="en-GB" sz="1400" dirty="0" smtClean="0"/>
              <a:t>   What I would do differently if </a:t>
            </a:r>
            <a:r>
              <a:rPr lang="hu-HU" sz="1400" dirty="0" smtClean="0"/>
              <a:t>I</a:t>
            </a:r>
            <a:r>
              <a:rPr lang="en-GB" sz="1400" dirty="0" smtClean="0"/>
              <a:t> were to attempt the assignment again:</a:t>
            </a:r>
          </a:p>
          <a:p>
            <a:pPr lvl="1"/>
            <a:r>
              <a:rPr lang="en-GB" sz="1400" dirty="0" smtClean="0"/>
              <a:t>I did not have a problem with the task, so I would not change anything.</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p>
          <a:p>
            <a:pPr marL="800100" lvl="1" indent="-342900"/>
            <a:r>
              <a:rPr lang="en-GB" sz="1400" dirty="0" smtClean="0"/>
              <a:t>N/A</a:t>
            </a:r>
            <a:endParaRPr lang="en-GB" sz="1400" dirty="0"/>
          </a:p>
        </p:txBody>
      </p:sp>
      <p:pic>
        <p:nvPicPr>
          <p:cNvPr id="7" name="Tartalom helye 6" descr="option2.PNG"/>
          <p:cNvPicPr>
            <a:picLocks noGrp="1" noChangeAspect="1"/>
          </p:cNvPicPr>
          <p:nvPr>
            <p:ph sz="half" idx="2"/>
          </p:nvPr>
        </p:nvPicPr>
        <p:blipFill>
          <a:blip r:embed="rId4"/>
          <a:stretch>
            <a:fillRect/>
          </a:stretch>
        </p:blipFill>
        <p:spPr>
          <a:xfrm>
            <a:off x="6154271" y="1463398"/>
            <a:ext cx="5760720" cy="4114800"/>
          </a:xfrm>
        </p:spPr>
      </p:pic>
      <p:pic>
        <p:nvPicPr>
          <p:cNvPr id="8195" name="Picture 3" descr="D:\UNIVERSITY\Andi\Level 1\CET103\Assignment\Screen shoots\option2-2.PNG"/>
          <p:cNvPicPr>
            <a:picLocks noChangeAspect="1" noChangeArrowheads="1"/>
          </p:cNvPicPr>
          <p:nvPr/>
        </p:nvPicPr>
        <p:blipFill>
          <a:blip r:embed="rId5"/>
          <a:srcRect/>
          <a:stretch>
            <a:fillRect/>
          </a:stretch>
        </p:blipFill>
        <p:spPr bwMode="auto">
          <a:xfrm>
            <a:off x="228601" y="3927796"/>
            <a:ext cx="5727236" cy="2807208"/>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6"/>
            <a:ext cx="10515600" cy="872003"/>
          </a:xfrm>
        </p:spPr>
        <p:txBody>
          <a:bodyPr anchor="t">
            <a:normAutofit/>
          </a:bodyPr>
          <a:lstStyle/>
          <a:p>
            <a:pPr algn="ctr"/>
            <a:r>
              <a:rPr lang="en-GB" sz="1400" b="1" dirty="0" smtClean="0"/>
              <a:t>CET103 – SYSTEMS ADMINISTRATION</a:t>
            </a:r>
            <a:br>
              <a:rPr lang="en-GB" sz="1400" b="1" dirty="0" smtClean="0"/>
            </a:br>
            <a:r>
              <a:rPr lang="en-GB" sz="1400" b="1" dirty="0" smtClean="0"/>
              <a:t> Task B</a:t>
            </a:r>
            <a:br>
              <a:rPr lang="en-GB" sz="1400" b="1" dirty="0" smtClean="0"/>
            </a:br>
            <a:r>
              <a:rPr lang="en-GB" sz="1400" b="1" dirty="0" smtClean="0"/>
              <a:t>B1.</a:t>
            </a:r>
            <a:br>
              <a:rPr lang="en-GB" sz="1400" b="1" dirty="0" smtClean="0"/>
            </a:br>
            <a:r>
              <a:rPr lang="en-GB" sz="1400" b="1" dirty="0" smtClean="0"/>
              <a:t>Option 3.</a:t>
            </a:r>
            <a:endParaRPr lang="en-GB" sz="1400" dirty="0"/>
          </a:p>
        </p:txBody>
      </p:sp>
      <p:sp>
        <p:nvSpPr>
          <p:cNvPr id="4" name="Tartalom helye 3"/>
          <p:cNvSpPr>
            <a:spLocks noGrp="1"/>
          </p:cNvSpPr>
          <p:nvPr>
            <p:ph sz="half" idx="1"/>
          </p:nvPr>
        </p:nvSpPr>
        <p:spPr>
          <a:xfrm>
            <a:off x="143435" y="1443318"/>
            <a:ext cx="5871883" cy="4957482"/>
          </a:xfrm>
        </p:spPr>
        <p:txBody>
          <a:bodyPr>
            <a:normAutofit/>
          </a:bodyPr>
          <a:lstStyle/>
          <a:p>
            <a:pPr marL="342900" indent="-342900">
              <a:buFont typeface="+mj-lt"/>
              <a:buAutoNum type="arabicPeriod"/>
            </a:pPr>
            <a:r>
              <a:rPr lang="en-GB" sz="1400" dirty="0" smtClean="0"/>
              <a:t>Any problems:</a:t>
            </a:r>
          </a:p>
          <a:p>
            <a:pPr marL="800100" lvl="1" indent="-342900"/>
            <a:r>
              <a:rPr lang="en-GB" sz="1400" dirty="0" smtClean="0"/>
              <a:t>I did not have a problem with the task.</a:t>
            </a:r>
          </a:p>
          <a:p>
            <a:pPr marL="800100" lvl="1" indent="-342900"/>
            <a:r>
              <a:rPr lang="en-GB" sz="1400" dirty="0" smtClean="0"/>
              <a:t>Find . -</a:t>
            </a:r>
            <a:r>
              <a:rPr lang="en-GB" sz="1400" dirty="0" err="1" smtClean="0"/>
              <a:t>mtime</a:t>
            </a:r>
            <a:r>
              <a:rPr lang="en-GB" sz="1400" dirty="0" smtClean="0"/>
              <a:t> -1 -print</a:t>
            </a:r>
          </a:p>
          <a:p>
            <a:pPr marL="342900" indent="-342900">
              <a:buFont typeface="+mj-lt"/>
              <a:buAutoNum type="arabicPeriod"/>
            </a:pPr>
            <a:r>
              <a:rPr lang="en-GB" sz="1400" dirty="0" smtClean="0"/>
              <a:t>References:</a:t>
            </a:r>
          </a:p>
          <a:p>
            <a:pPr lvl="1"/>
            <a:r>
              <a:rPr lang="en-GB" sz="1400" u="sng" dirty="0" smtClean="0">
                <a:hlinkClick r:id="rId3"/>
              </a:rPr>
              <a:t>https://techjourney.net/find-files-that-are-modified-today-or-since-certain-time-ago-in-unix-linux/</a:t>
            </a:r>
            <a:endParaRPr lang="en-GB" sz="1400" dirty="0" smtClean="0"/>
          </a:p>
          <a:p>
            <a:pPr>
              <a:buFont typeface="+mj-lt"/>
              <a:buAutoNum type="arabicPeriod"/>
            </a:pPr>
            <a:r>
              <a:rPr lang="en-GB" sz="1400" dirty="0" smtClean="0"/>
              <a:t>   What I would do differently if </a:t>
            </a:r>
            <a:r>
              <a:rPr lang="hu-HU" sz="1400" dirty="0" smtClean="0"/>
              <a:t>I</a:t>
            </a:r>
            <a:r>
              <a:rPr lang="en-GB" sz="1400" dirty="0" smtClean="0"/>
              <a:t> were to attempt the assignment again:</a:t>
            </a:r>
          </a:p>
          <a:p>
            <a:pPr lvl="1"/>
            <a:r>
              <a:rPr lang="en-GB" sz="1400" dirty="0" smtClean="0"/>
              <a:t>I did not have a problem with the task, so I would not change anything.</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p>
          <a:p>
            <a:pPr marL="800100" lvl="1" indent="-342900"/>
            <a:r>
              <a:rPr lang="en-GB" sz="1400" dirty="0" smtClean="0"/>
              <a:t>N/A</a:t>
            </a:r>
            <a:endParaRPr lang="en-GB" sz="1400" dirty="0"/>
          </a:p>
        </p:txBody>
      </p:sp>
      <p:pic>
        <p:nvPicPr>
          <p:cNvPr id="6" name="Tartalom helye 5" descr="option3.PNG"/>
          <p:cNvPicPr>
            <a:picLocks noGrp="1" noChangeAspect="1"/>
          </p:cNvPicPr>
          <p:nvPr>
            <p:ph sz="half" idx="2"/>
          </p:nvPr>
        </p:nvPicPr>
        <p:blipFill>
          <a:blip r:embed="rId4"/>
          <a:stretch>
            <a:fillRect/>
          </a:stretch>
        </p:blipFill>
        <p:spPr>
          <a:xfrm>
            <a:off x="6200420" y="1416424"/>
            <a:ext cx="5830215" cy="4760539"/>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6"/>
            <a:ext cx="10515600" cy="872003"/>
          </a:xfrm>
        </p:spPr>
        <p:txBody>
          <a:bodyPr anchor="t">
            <a:normAutofit/>
          </a:bodyPr>
          <a:lstStyle/>
          <a:p>
            <a:pPr algn="ctr"/>
            <a:r>
              <a:rPr lang="en-GB" sz="1400" b="1" dirty="0" smtClean="0"/>
              <a:t>CET103 – SYSTEMS ADMINISTRATION</a:t>
            </a:r>
            <a:br>
              <a:rPr lang="en-GB" sz="1400" b="1" dirty="0" smtClean="0"/>
            </a:br>
            <a:r>
              <a:rPr lang="en-GB" sz="1400" b="1" dirty="0" smtClean="0"/>
              <a:t> Task B</a:t>
            </a:r>
            <a:br>
              <a:rPr lang="en-GB" sz="1400" b="1" dirty="0" smtClean="0"/>
            </a:br>
            <a:r>
              <a:rPr lang="en-GB" sz="1400" b="1" dirty="0" smtClean="0"/>
              <a:t>B1.</a:t>
            </a:r>
            <a:br>
              <a:rPr lang="en-GB" sz="1400" b="1" dirty="0" smtClean="0"/>
            </a:br>
            <a:r>
              <a:rPr lang="en-GB" sz="1400" b="1" dirty="0" smtClean="0"/>
              <a:t>Option 4.</a:t>
            </a:r>
            <a:endParaRPr lang="en-GB" sz="1400" dirty="0"/>
          </a:p>
        </p:txBody>
      </p:sp>
      <p:sp>
        <p:nvSpPr>
          <p:cNvPr id="4" name="Tartalom helye 3"/>
          <p:cNvSpPr>
            <a:spLocks noGrp="1"/>
          </p:cNvSpPr>
          <p:nvPr>
            <p:ph sz="half" idx="1"/>
          </p:nvPr>
        </p:nvSpPr>
        <p:spPr>
          <a:xfrm>
            <a:off x="143435" y="1443318"/>
            <a:ext cx="5871883" cy="4957482"/>
          </a:xfrm>
        </p:spPr>
        <p:txBody>
          <a:bodyPr>
            <a:normAutofit/>
          </a:bodyPr>
          <a:lstStyle/>
          <a:p>
            <a:pPr marL="342900" indent="-342900">
              <a:buFont typeface="+mj-lt"/>
              <a:buAutoNum type="arabicPeriod"/>
            </a:pPr>
            <a:r>
              <a:rPr lang="en-GB" sz="1400" dirty="0" smtClean="0"/>
              <a:t>Any problems:</a:t>
            </a:r>
            <a:endParaRPr lang="hu-HU" sz="1400" dirty="0" smtClean="0"/>
          </a:p>
          <a:p>
            <a:pPr marL="800100" lvl="1" indent="-342900"/>
            <a:r>
              <a:rPr lang="en-GB" sz="1400" dirty="0" smtClean="0"/>
              <a:t>At copy and rename, an error message was issued that the location could not be found</a:t>
            </a:r>
            <a:r>
              <a:rPr lang="hu-HU" sz="1400" dirty="0" smtClean="0"/>
              <a:t>.</a:t>
            </a:r>
            <a:endParaRPr lang="en-GB" sz="1400" dirty="0" smtClean="0"/>
          </a:p>
          <a:p>
            <a:pPr marL="800100" lvl="1" indent="-342900"/>
            <a:r>
              <a:rPr lang="hu-HU" sz="1400" dirty="0" err="1" smtClean="0"/>
              <a:t>Solutions</a:t>
            </a:r>
            <a:r>
              <a:rPr lang="en-GB" sz="1400" dirty="0" smtClean="0"/>
              <a:t>: The error was in both cases missing a space. Therefore,</a:t>
            </a:r>
            <a:r>
              <a:rPr lang="hu-HU" sz="1400" dirty="0" smtClean="0"/>
              <a:t> </a:t>
            </a:r>
            <a:r>
              <a:rPr lang="hu-HU" sz="1400" dirty="0" err="1" smtClean="0"/>
              <a:t>it</a:t>
            </a:r>
            <a:r>
              <a:rPr lang="en-GB" sz="1400" dirty="0" smtClean="0"/>
              <a:t> did not find a destination,</a:t>
            </a:r>
            <a:r>
              <a:rPr lang="hu-HU" sz="1400" dirty="0" smtClean="0"/>
              <a:t>  </a:t>
            </a:r>
            <a:r>
              <a:rPr lang="en-GB" sz="1400" dirty="0" smtClean="0"/>
              <a:t>but I managed to solve the problem</a:t>
            </a:r>
            <a:r>
              <a:rPr lang="hu-HU" sz="1400" dirty="0" smtClean="0"/>
              <a:t>.</a:t>
            </a:r>
            <a:endParaRPr lang="en-GB" sz="1400" dirty="0" smtClean="0"/>
          </a:p>
          <a:p>
            <a:pPr marL="342900" indent="-342900">
              <a:buFont typeface="+mj-lt"/>
              <a:buAutoNum type="arabicPeriod"/>
            </a:pPr>
            <a:r>
              <a:rPr lang="en-GB" sz="1400" dirty="0" smtClean="0"/>
              <a:t>References:</a:t>
            </a:r>
          </a:p>
          <a:p>
            <a:pPr lvl="1"/>
            <a:r>
              <a:rPr lang="en-GB" sz="1400" u="sng" dirty="0" smtClean="0">
                <a:hlinkClick r:id="rId3"/>
              </a:rPr>
              <a:t>https://askubuntu.com/questions/460206/must-copy-and-rename-file</a:t>
            </a:r>
            <a:endParaRPr lang="en-GB" sz="1400" dirty="0" smtClean="0"/>
          </a:p>
          <a:p>
            <a:pPr>
              <a:buFont typeface="+mj-lt"/>
              <a:buAutoNum type="arabicPeriod"/>
            </a:pPr>
            <a:r>
              <a:rPr lang="en-GB" sz="1400" dirty="0" smtClean="0"/>
              <a:t>   What I would do differently if </a:t>
            </a:r>
            <a:r>
              <a:rPr lang="hu-HU" sz="1400" dirty="0" smtClean="0"/>
              <a:t>I</a:t>
            </a:r>
            <a:r>
              <a:rPr lang="en-GB" sz="1400" dirty="0" smtClean="0"/>
              <a:t> were to attempt the assignment again:</a:t>
            </a:r>
            <a:endParaRPr lang="hu-HU" sz="1400" dirty="0" smtClean="0"/>
          </a:p>
          <a:p>
            <a:pPr lvl="1"/>
            <a:r>
              <a:rPr lang="en-GB" sz="1400" dirty="0" smtClean="0"/>
              <a:t>I will focus on not making this mistake again.</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endParaRPr lang="hu-HU" sz="1400" dirty="0" smtClean="0"/>
          </a:p>
          <a:p>
            <a:pPr marL="800100" lvl="1" indent="-342900"/>
            <a:r>
              <a:rPr lang="hu-HU" sz="1400" dirty="0" smtClean="0"/>
              <a:t>N/A</a:t>
            </a:r>
            <a:endParaRPr lang="en-GB" sz="1400" dirty="0"/>
          </a:p>
        </p:txBody>
      </p:sp>
      <p:pic>
        <p:nvPicPr>
          <p:cNvPr id="6" name="Tartalom helye 5" descr="option4.PNG"/>
          <p:cNvPicPr>
            <a:picLocks noGrp="1" noChangeAspect="1"/>
          </p:cNvPicPr>
          <p:nvPr>
            <p:ph sz="half" idx="2"/>
          </p:nvPr>
        </p:nvPicPr>
        <p:blipFill>
          <a:blip r:embed="rId4"/>
          <a:stretch>
            <a:fillRect/>
          </a:stretch>
        </p:blipFill>
        <p:spPr>
          <a:xfrm>
            <a:off x="6172200" y="1479176"/>
            <a:ext cx="5912224" cy="4157141"/>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6"/>
            <a:ext cx="10515600" cy="872003"/>
          </a:xfrm>
        </p:spPr>
        <p:txBody>
          <a:bodyPr anchor="t">
            <a:normAutofit/>
          </a:bodyPr>
          <a:lstStyle/>
          <a:p>
            <a:pPr algn="ctr"/>
            <a:r>
              <a:rPr lang="en-GB" sz="1400" b="1" dirty="0" smtClean="0"/>
              <a:t>CET103 – SYSTEMS ADMINISTRATION</a:t>
            </a:r>
            <a:br>
              <a:rPr lang="en-GB" sz="1400" b="1" dirty="0" smtClean="0"/>
            </a:br>
            <a:r>
              <a:rPr lang="en-GB" sz="1400" b="1" dirty="0" smtClean="0"/>
              <a:t> Task B</a:t>
            </a:r>
            <a:br>
              <a:rPr lang="en-GB" sz="1400" b="1" dirty="0" smtClean="0"/>
            </a:br>
            <a:r>
              <a:rPr lang="en-GB" sz="1400" b="1" dirty="0" smtClean="0"/>
              <a:t>B1.</a:t>
            </a:r>
            <a:br>
              <a:rPr lang="en-GB" sz="1400" b="1" dirty="0" smtClean="0"/>
            </a:br>
            <a:r>
              <a:rPr lang="en-GB" sz="1400" b="1" dirty="0" smtClean="0"/>
              <a:t>Option 5.</a:t>
            </a:r>
            <a:endParaRPr lang="en-GB" sz="1400" dirty="0"/>
          </a:p>
        </p:txBody>
      </p:sp>
      <p:sp>
        <p:nvSpPr>
          <p:cNvPr id="4" name="Tartalom helye 3"/>
          <p:cNvSpPr>
            <a:spLocks noGrp="1"/>
          </p:cNvSpPr>
          <p:nvPr>
            <p:ph sz="half" idx="1"/>
          </p:nvPr>
        </p:nvSpPr>
        <p:spPr>
          <a:xfrm>
            <a:off x="143435" y="1443318"/>
            <a:ext cx="5871883" cy="4957482"/>
          </a:xfrm>
        </p:spPr>
        <p:txBody>
          <a:bodyPr>
            <a:normAutofit/>
          </a:bodyPr>
          <a:lstStyle/>
          <a:p>
            <a:pPr marL="342900" indent="-342900">
              <a:buFont typeface="+mj-lt"/>
              <a:buAutoNum type="arabicPeriod"/>
            </a:pPr>
            <a:r>
              <a:rPr lang="en-GB" sz="1400" dirty="0" smtClean="0"/>
              <a:t>Any problems:</a:t>
            </a:r>
          </a:p>
          <a:p>
            <a:pPr marL="800100" lvl="1" indent="-342900"/>
            <a:r>
              <a:rPr lang="en-GB" sz="1400" dirty="0" smtClean="0"/>
              <a:t>I created the code for the backup but once I tried to run the backup it didn't work.</a:t>
            </a:r>
          </a:p>
          <a:p>
            <a:pPr marL="800100" lvl="1" indent="-342900"/>
            <a:r>
              <a:rPr lang="en-GB" sz="1400" dirty="0" smtClean="0"/>
              <a:t>Solutions: We found a website which Stated: “It may be that your version of tar requires that the --exclude options have to be placed at the beginning of the tar command.” so  I changed where I wrote –exclude (from the end to the front) because of the version of tar, I am  using 1.3 so I have to change the parameters, it may be different for other versions.</a:t>
            </a:r>
          </a:p>
          <a:p>
            <a:pPr marL="342900" indent="-342900">
              <a:buFont typeface="+mj-lt"/>
              <a:buAutoNum type="arabicPeriod"/>
            </a:pPr>
            <a:r>
              <a:rPr lang="en-GB" sz="1400" dirty="0" smtClean="0"/>
              <a:t>References:</a:t>
            </a:r>
          </a:p>
          <a:p>
            <a:pPr marL="800100" lvl="1" indent="-342900"/>
            <a:r>
              <a:rPr lang="en-GB" sz="1400" dirty="0" smtClean="0">
                <a:hlinkClick r:id="rId3"/>
              </a:rPr>
              <a:t>https://superuser.com/questions/348205/how-do-i-unzip-a-tar-gz-archive-to-a-specific-destination</a:t>
            </a:r>
            <a:endParaRPr lang="en-GB" sz="1400" dirty="0" smtClean="0"/>
          </a:p>
          <a:p>
            <a:pPr marL="800100" lvl="1" indent="-342900"/>
            <a:r>
              <a:rPr lang="en-GB" sz="1400" dirty="0" smtClean="0">
                <a:hlinkClick r:id="rId4"/>
              </a:rPr>
              <a:t>https://www.question-defense.com/2012/06/13/exclude-multiple-directories-when-creating-a-tar-archive</a:t>
            </a:r>
            <a:endParaRPr lang="en-GB" sz="1400" dirty="0" smtClean="0"/>
          </a:p>
          <a:p>
            <a:pPr marL="800100" lvl="1" indent="-342900"/>
            <a:r>
              <a:rPr lang="en-GB" sz="1400" u="sng" dirty="0" smtClean="0">
                <a:hlinkClick r:id="rId5"/>
              </a:rPr>
              <a:t>https://unix.stackexchange.com/questions/32845/tar-exclude-doesnt-exclude-why</a:t>
            </a:r>
            <a:endParaRPr lang="en-GB" sz="1400" dirty="0" smtClean="0"/>
          </a:p>
          <a:p>
            <a:pPr>
              <a:buFont typeface="+mj-lt"/>
              <a:buAutoNum type="arabicPeriod"/>
            </a:pPr>
            <a:r>
              <a:rPr lang="en-GB" sz="1400" dirty="0" smtClean="0"/>
              <a:t>   What I would do differently if </a:t>
            </a:r>
            <a:r>
              <a:rPr lang="hu-HU" sz="1400" dirty="0" smtClean="0"/>
              <a:t>I</a:t>
            </a:r>
            <a:r>
              <a:rPr lang="en-GB" sz="1400" dirty="0" smtClean="0"/>
              <a:t> were to attempt the assignment again:</a:t>
            </a:r>
          </a:p>
          <a:p>
            <a:pPr lvl="1"/>
            <a:r>
              <a:rPr lang="en-GB" sz="1400" dirty="0" smtClean="0"/>
              <a:t>I would not change anything because it is simple to do.</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p>
          <a:p>
            <a:pPr marL="800100" lvl="1" indent="-342900"/>
            <a:r>
              <a:rPr lang="en-GB" sz="1400" dirty="0" smtClean="0"/>
              <a:t>N/A</a:t>
            </a:r>
            <a:endParaRPr lang="en-GB" sz="1400" dirty="0"/>
          </a:p>
        </p:txBody>
      </p:sp>
      <p:pic>
        <p:nvPicPr>
          <p:cNvPr id="7" name="Tartalom helye 6" descr="option5-4.PNG"/>
          <p:cNvPicPr>
            <a:picLocks noGrp="1" noChangeAspect="1"/>
          </p:cNvPicPr>
          <p:nvPr>
            <p:ph sz="half" idx="2"/>
          </p:nvPr>
        </p:nvPicPr>
        <p:blipFill>
          <a:blip r:embed="rId6"/>
          <a:stretch>
            <a:fillRect/>
          </a:stretch>
        </p:blipFill>
        <p:spPr>
          <a:xfrm>
            <a:off x="6297704" y="1374610"/>
            <a:ext cx="5643283" cy="2516072"/>
          </a:xfrm>
        </p:spPr>
      </p:pic>
      <p:pic>
        <p:nvPicPr>
          <p:cNvPr id="1026" name="Picture 2" descr="D:\UNIVERSITY\Andi\Level 1\CET103\Assignment\Screen shoots\option5-4-2.PNG"/>
          <p:cNvPicPr>
            <a:picLocks noChangeAspect="1" noChangeArrowheads="1"/>
          </p:cNvPicPr>
          <p:nvPr/>
        </p:nvPicPr>
        <p:blipFill>
          <a:blip r:embed="rId7"/>
          <a:srcRect/>
          <a:stretch>
            <a:fillRect/>
          </a:stretch>
        </p:blipFill>
        <p:spPr bwMode="auto">
          <a:xfrm>
            <a:off x="6275294" y="4034118"/>
            <a:ext cx="5696430" cy="224015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838200" y="365127"/>
            <a:ext cx="10515600" cy="961650"/>
          </a:xfrm>
        </p:spPr>
        <p:txBody>
          <a:bodyPr>
            <a:normAutofit/>
          </a:bodyPr>
          <a:lstStyle/>
          <a:p>
            <a:pPr algn="ctr"/>
            <a:r>
              <a:rPr lang="en-GB" sz="1400" b="1" dirty="0" smtClean="0"/>
              <a:t>CET103 – SYSTEMS ADMINISTRATION</a:t>
            </a:r>
            <a:br>
              <a:rPr lang="en-GB" sz="1400" b="1" dirty="0" smtClean="0"/>
            </a:br>
            <a:r>
              <a:rPr lang="en-GB" sz="1400" b="1" dirty="0" smtClean="0"/>
              <a:t> Task B</a:t>
            </a:r>
            <a:br>
              <a:rPr lang="en-GB" sz="1400" b="1" dirty="0" smtClean="0"/>
            </a:br>
            <a:r>
              <a:rPr lang="en-GB" sz="1400" b="1" dirty="0" smtClean="0"/>
              <a:t>B1.</a:t>
            </a:r>
            <a:br>
              <a:rPr lang="en-GB" sz="1400" b="1" dirty="0" smtClean="0"/>
            </a:br>
            <a:r>
              <a:rPr lang="en-GB" sz="1400" b="1" dirty="0" smtClean="0"/>
              <a:t>Advanced Functionality.</a:t>
            </a:r>
            <a:endParaRPr lang="en-GB" sz="1400" dirty="0"/>
          </a:p>
        </p:txBody>
      </p:sp>
      <p:sp>
        <p:nvSpPr>
          <p:cNvPr id="3" name="Tartalom helye 2"/>
          <p:cNvSpPr>
            <a:spLocks noGrp="1"/>
          </p:cNvSpPr>
          <p:nvPr>
            <p:ph sz="half" idx="1"/>
          </p:nvPr>
        </p:nvSpPr>
        <p:spPr>
          <a:xfrm>
            <a:off x="134471" y="1506071"/>
            <a:ext cx="5934635" cy="3030069"/>
          </a:xfrm>
        </p:spPr>
        <p:txBody>
          <a:bodyPr>
            <a:noAutofit/>
          </a:bodyPr>
          <a:lstStyle/>
          <a:p>
            <a:pPr marL="342900" indent="-342900">
              <a:buFont typeface="+mj-lt"/>
              <a:buAutoNum type="arabicPeriod"/>
            </a:pPr>
            <a:r>
              <a:rPr lang="en-GB" sz="1400" dirty="0" smtClean="0"/>
              <a:t>Any problems:</a:t>
            </a:r>
          </a:p>
          <a:p>
            <a:pPr marL="800100" lvl="1" indent="-342900"/>
            <a:r>
              <a:rPr lang="hu-HU" sz="1400" dirty="0" smtClean="0"/>
              <a:t>I</a:t>
            </a:r>
            <a:r>
              <a:rPr lang="en-GB" sz="1400" dirty="0" smtClean="0"/>
              <a:t>t was hard for me to invent advanced features for this task, but I did not have any problems in carrying out the tasks.</a:t>
            </a:r>
            <a:endParaRPr lang="hu-HU" sz="1400" dirty="0" smtClean="0"/>
          </a:p>
          <a:p>
            <a:pPr marL="342900" indent="-342900">
              <a:buFont typeface="+mj-lt"/>
              <a:buAutoNum type="arabicPeriod"/>
            </a:pPr>
            <a:r>
              <a:rPr lang="en-GB" sz="1400" dirty="0" smtClean="0"/>
              <a:t>References:</a:t>
            </a:r>
          </a:p>
          <a:p>
            <a:pPr marL="800100" lvl="1" indent="-342900"/>
            <a:r>
              <a:rPr lang="en-GB" sz="1400" u="sng" dirty="0" smtClean="0">
                <a:hlinkClick r:id="rId3"/>
              </a:rPr>
              <a:t>https://www.thegeekstuff.com/2010/11/50-linux-commands/?utm_source=feedburner</a:t>
            </a:r>
            <a:endParaRPr lang="en-GB" sz="1400" dirty="0" smtClean="0"/>
          </a:p>
          <a:p>
            <a:pPr marL="342900" indent="-342900">
              <a:buFont typeface="+mj-lt"/>
              <a:buAutoNum type="arabicPeriod"/>
            </a:pPr>
            <a:r>
              <a:rPr lang="en-GB" sz="1400" dirty="0" smtClean="0"/>
              <a:t>What I would do differently if </a:t>
            </a:r>
            <a:r>
              <a:rPr lang="hu-HU" sz="1400" dirty="0" smtClean="0"/>
              <a:t>I</a:t>
            </a:r>
            <a:r>
              <a:rPr lang="en-GB" sz="1400" dirty="0" smtClean="0"/>
              <a:t> were to attempt the assignment again:</a:t>
            </a:r>
          </a:p>
          <a:p>
            <a:pPr lvl="1"/>
            <a:r>
              <a:rPr lang="en-GB" sz="1400" dirty="0" smtClean="0"/>
              <a:t>I did not have a problem with the task, so I would not change anything.</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p>
          <a:p>
            <a:pPr marL="800100" lvl="1" indent="-342900"/>
            <a:r>
              <a:rPr lang="en-GB" sz="1400" dirty="0" smtClean="0"/>
              <a:t>N/A</a:t>
            </a:r>
            <a:endParaRPr lang="en-GB" sz="1400" dirty="0"/>
          </a:p>
        </p:txBody>
      </p:sp>
      <p:pic>
        <p:nvPicPr>
          <p:cNvPr id="5" name="Tartalom helye 4" descr="advanced.PNG"/>
          <p:cNvPicPr>
            <a:picLocks noGrp="1" noChangeAspect="1"/>
          </p:cNvPicPr>
          <p:nvPr>
            <p:ph sz="half" idx="2"/>
          </p:nvPr>
        </p:nvPicPr>
        <p:blipFill>
          <a:blip r:embed="rId4"/>
          <a:stretch>
            <a:fillRect/>
          </a:stretch>
        </p:blipFill>
        <p:spPr>
          <a:xfrm>
            <a:off x="6190128" y="1568824"/>
            <a:ext cx="5723965" cy="4285128"/>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6"/>
            <a:ext cx="10515600" cy="737533"/>
          </a:xfrm>
        </p:spPr>
        <p:txBody>
          <a:bodyPr anchor="t">
            <a:normAutofit/>
          </a:bodyPr>
          <a:lstStyle/>
          <a:p>
            <a:pPr algn="ctr"/>
            <a:r>
              <a:rPr lang="en-GB" sz="1400" b="1" dirty="0" smtClean="0"/>
              <a:t>CET103 – SYSTEMS ADMINISTRATION</a:t>
            </a:r>
            <a:br>
              <a:rPr lang="en-GB" sz="1400" b="1" dirty="0" smtClean="0"/>
            </a:br>
            <a:r>
              <a:rPr lang="en-GB" sz="1400" b="1" dirty="0" smtClean="0"/>
              <a:t> Task B</a:t>
            </a:r>
            <a:br>
              <a:rPr lang="en-GB" sz="1400" b="1" dirty="0" smtClean="0"/>
            </a:br>
            <a:r>
              <a:rPr lang="en-GB" sz="1400" b="1" dirty="0" smtClean="0"/>
              <a:t>B2.</a:t>
            </a:r>
            <a:endParaRPr lang="en-GB" sz="1400" dirty="0"/>
          </a:p>
        </p:txBody>
      </p:sp>
      <p:sp>
        <p:nvSpPr>
          <p:cNvPr id="4" name="Tartalom helye 3"/>
          <p:cNvSpPr>
            <a:spLocks noGrp="1"/>
          </p:cNvSpPr>
          <p:nvPr>
            <p:ph sz="half" idx="1"/>
          </p:nvPr>
        </p:nvSpPr>
        <p:spPr>
          <a:xfrm>
            <a:off x="143435" y="1443318"/>
            <a:ext cx="5871883" cy="3801035"/>
          </a:xfrm>
        </p:spPr>
        <p:txBody>
          <a:bodyPr>
            <a:normAutofit/>
          </a:bodyPr>
          <a:lstStyle/>
          <a:p>
            <a:pPr marL="342900" indent="-342900">
              <a:buFont typeface="+mj-lt"/>
              <a:buAutoNum type="arabicPeriod"/>
            </a:pPr>
            <a:r>
              <a:rPr lang="en-GB" sz="1400" dirty="0" smtClean="0"/>
              <a:t>Any problems:</a:t>
            </a:r>
            <a:endParaRPr lang="hu-HU" sz="1400" dirty="0" smtClean="0"/>
          </a:p>
          <a:p>
            <a:pPr marL="800100" lvl="1" indent="-342900" algn="just"/>
            <a:r>
              <a:rPr lang="en-GB" sz="1400" dirty="0" smtClean="0"/>
              <a:t>I had no problem because I had solved this problem with A8</a:t>
            </a:r>
            <a:r>
              <a:rPr lang="hu-HU" sz="1400" dirty="0" smtClean="0"/>
              <a:t> </a:t>
            </a:r>
            <a:r>
              <a:rPr lang="hu-HU" sz="1400" dirty="0" err="1" smtClean="0"/>
              <a:t>task</a:t>
            </a:r>
            <a:r>
              <a:rPr lang="hu-HU" sz="1400" dirty="0" smtClean="0"/>
              <a:t>, </a:t>
            </a:r>
            <a:r>
              <a:rPr lang="hu-HU" sz="1400" dirty="0" err="1" smtClean="0"/>
              <a:t>so</a:t>
            </a:r>
            <a:r>
              <a:rPr lang="hu-HU" sz="1400" dirty="0" smtClean="0"/>
              <a:t> </a:t>
            </a:r>
            <a:r>
              <a:rPr lang="en-GB" sz="1400" dirty="0" smtClean="0"/>
              <a:t>I used an external program called OBS to record the screen which worked perfectly.</a:t>
            </a:r>
          </a:p>
          <a:p>
            <a:pPr marL="342900" indent="-342900">
              <a:buFont typeface="+mj-lt"/>
              <a:buAutoNum type="arabicPeriod"/>
            </a:pPr>
            <a:r>
              <a:rPr lang="en-GB" sz="1400" dirty="0" smtClean="0"/>
              <a:t>References:</a:t>
            </a:r>
            <a:endParaRPr lang="hu-HU" sz="1400" dirty="0" smtClean="0"/>
          </a:p>
          <a:p>
            <a:pPr marL="800100" lvl="1" indent="-342900"/>
            <a:r>
              <a:rPr lang="en-GB" sz="1400" u="sng" dirty="0" smtClean="0">
                <a:hlinkClick r:id="rId3"/>
              </a:rPr>
              <a:t>https://obsproject.com/</a:t>
            </a:r>
            <a:endParaRPr lang="hu-HU" sz="1400" u="sng" dirty="0" smtClean="0"/>
          </a:p>
          <a:p>
            <a:pPr>
              <a:buFont typeface="+mj-lt"/>
              <a:buAutoNum type="arabicPeriod"/>
            </a:pPr>
            <a:r>
              <a:rPr lang="en-GB" sz="1400" dirty="0" smtClean="0"/>
              <a:t>   What I would do differently if </a:t>
            </a:r>
            <a:r>
              <a:rPr lang="hu-HU" sz="1400" dirty="0" smtClean="0"/>
              <a:t>I</a:t>
            </a:r>
            <a:r>
              <a:rPr lang="en-GB" sz="1400" dirty="0" smtClean="0"/>
              <a:t> were to attempt the assignment again:</a:t>
            </a:r>
            <a:endParaRPr lang="hu-HU" sz="1400" dirty="0" smtClean="0"/>
          </a:p>
          <a:p>
            <a:pPr marL="685800" lvl="2">
              <a:spcBef>
                <a:spcPts val="1000"/>
              </a:spcBef>
            </a:pPr>
            <a:r>
              <a:rPr lang="en-GB" sz="1400" dirty="0" smtClean="0"/>
              <a:t>I would not change anything because it is simple to do.</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endParaRPr lang="hu-HU" sz="1400" dirty="0" smtClean="0"/>
          </a:p>
          <a:p>
            <a:pPr marL="800100" lvl="1" indent="-342900"/>
            <a:r>
              <a:rPr lang="hu-HU" sz="1400" dirty="0" smtClean="0"/>
              <a:t>N/A</a:t>
            </a:r>
            <a:endParaRPr lang="en-GB" sz="1400" dirty="0"/>
          </a:p>
        </p:txBody>
      </p:sp>
      <p:pic>
        <p:nvPicPr>
          <p:cNvPr id="6" name="Tartalom helye 5" descr="A8.PNG"/>
          <p:cNvPicPr>
            <a:picLocks noGrp="1" noChangeAspect="1"/>
          </p:cNvPicPr>
          <p:nvPr>
            <p:ph sz="half" idx="2"/>
          </p:nvPr>
        </p:nvPicPr>
        <p:blipFill>
          <a:blip r:embed="rId4"/>
          <a:stretch>
            <a:fillRect/>
          </a:stretch>
        </p:blipFill>
        <p:spPr>
          <a:xfrm>
            <a:off x="6113929" y="1452282"/>
            <a:ext cx="5871883" cy="4410636"/>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7"/>
            <a:ext cx="10515600" cy="674780"/>
          </a:xfrm>
        </p:spPr>
        <p:txBody>
          <a:bodyPr anchor="t">
            <a:normAutofit/>
          </a:bodyPr>
          <a:lstStyle/>
          <a:p>
            <a:pPr algn="ctr"/>
            <a:r>
              <a:rPr lang="en-GB" sz="1400" b="1" dirty="0" smtClean="0"/>
              <a:t>CET103 – SYSTEMS ADMINISTRATION</a:t>
            </a:r>
            <a:br>
              <a:rPr lang="en-GB" sz="1400" b="1" dirty="0" smtClean="0"/>
            </a:br>
            <a:r>
              <a:rPr lang="en-GB" sz="1400" b="1" dirty="0" smtClean="0"/>
              <a:t/>
            </a:r>
            <a:br>
              <a:rPr lang="en-GB" sz="1400" b="1" dirty="0" smtClean="0"/>
            </a:br>
            <a:r>
              <a:rPr lang="en-GB" sz="1400" b="1" dirty="0" smtClean="0"/>
              <a:t>A2.</a:t>
            </a:r>
            <a:endParaRPr lang="en-GB" sz="1400" dirty="0"/>
          </a:p>
        </p:txBody>
      </p:sp>
      <p:sp>
        <p:nvSpPr>
          <p:cNvPr id="4" name="Tartalom helye 3"/>
          <p:cNvSpPr>
            <a:spLocks noGrp="1"/>
          </p:cNvSpPr>
          <p:nvPr>
            <p:ph sz="half" idx="1"/>
          </p:nvPr>
        </p:nvSpPr>
        <p:spPr>
          <a:xfrm>
            <a:off x="838200" y="1792941"/>
            <a:ext cx="4908176" cy="4384022"/>
          </a:xfrm>
        </p:spPr>
        <p:txBody>
          <a:bodyPr>
            <a:normAutofit/>
          </a:bodyPr>
          <a:lstStyle/>
          <a:p>
            <a:pPr marL="342900" indent="-342900">
              <a:buFont typeface="+mj-lt"/>
              <a:buAutoNum type="arabicPeriod"/>
            </a:pPr>
            <a:r>
              <a:rPr lang="en-GB" sz="1400" dirty="0" smtClean="0"/>
              <a:t>Any problems:</a:t>
            </a:r>
            <a:endParaRPr lang="hu-HU" sz="1400" dirty="0" smtClean="0"/>
          </a:p>
          <a:p>
            <a:pPr marL="800100" lvl="1" indent="-342900"/>
            <a:r>
              <a:rPr lang="hu-HU" sz="1400" dirty="0" smtClean="0"/>
              <a:t>I </a:t>
            </a:r>
            <a:r>
              <a:rPr lang="en-GB" sz="1400" dirty="0" smtClean="0"/>
              <a:t>completed the A2 task</a:t>
            </a:r>
            <a:r>
              <a:rPr lang="hu-HU" sz="1400" dirty="0" smtClean="0"/>
              <a:t>, </a:t>
            </a:r>
            <a:r>
              <a:rPr lang="hu-HU" sz="1400" dirty="0" err="1" smtClean="0"/>
              <a:t>but</a:t>
            </a:r>
            <a:r>
              <a:rPr lang="hu-HU" sz="1400" dirty="0" smtClean="0"/>
              <a:t> </a:t>
            </a:r>
            <a:r>
              <a:rPr lang="en-GB" sz="1400" dirty="0" smtClean="0"/>
              <a:t>I</a:t>
            </a:r>
            <a:r>
              <a:rPr lang="hu-HU" sz="1400" dirty="0" smtClean="0"/>
              <a:t> </a:t>
            </a:r>
            <a:r>
              <a:rPr lang="hu-HU" sz="1400" dirty="0" err="1" smtClean="0"/>
              <a:t>didn</a:t>
            </a:r>
            <a:r>
              <a:rPr lang="en-GB" sz="1400" dirty="0" smtClean="0"/>
              <a:t>’</a:t>
            </a:r>
            <a:r>
              <a:rPr lang="hu-HU" sz="1400" dirty="0" smtClean="0"/>
              <a:t>t </a:t>
            </a:r>
            <a:r>
              <a:rPr lang="hu-HU" sz="1400" dirty="0" err="1" smtClean="0"/>
              <a:t>have</a:t>
            </a:r>
            <a:r>
              <a:rPr lang="hu-HU" sz="1400" dirty="0" smtClean="0"/>
              <a:t> an</a:t>
            </a:r>
            <a:r>
              <a:rPr lang="en-GB" sz="1400" dirty="0" smtClean="0"/>
              <a:t>y </a:t>
            </a:r>
            <a:r>
              <a:rPr lang="hu-HU" sz="1400" dirty="0" err="1" smtClean="0"/>
              <a:t>problems</a:t>
            </a:r>
            <a:r>
              <a:rPr lang="hu-HU" sz="1400" dirty="0" smtClean="0"/>
              <a:t> </a:t>
            </a:r>
            <a:r>
              <a:rPr lang="hu-HU" sz="1400" dirty="0" err="1" smtClean="0"/>
              <a:t>with</a:t>
            </a:r>
            <a:r>
              <a:rPr lang="hu-HU" sz="1400" dirty="0" smtClean="0"/>
              <a:t> </a:t>
            </a:r>
            <a:r>
              <a:rPr lang="hu-HU" sz="1400" dirty="0" err="1" smtClean="0"/>
              <a:t>doing</a:t>
            </a:r>
            <a:r>
              <a:rPr lang="hu-HU" sz="1400" dirty="0" smtClean="0"/>
              <a:t> </a:t>
            </a:r>
            <a:r>
              <a:rPr lang="hu-HU" sz="1400" dirty="0" err="1" smtClean="0"/>
              <a:t>so</a:t>
            </a:r>
            <a:r>
              <a:rPr lang="en-GB" sz="1400" dirty="0" smtClean="0"/>
              <a:t>.</a:t>
            </a:r>
          </a:p>
          <a:p>
            <a:pPr marL="342900" indent="-342900">
              <a:buFont typeface="+mj-lt"/>
              <a:buAutoNum type="arabicPeriod"/>
            </a:pPr>
            <a:r>
              <a:rPr lang="en-GB" sz="1400" dirty="0" smtClean="0"/>
              <a:t>References:</a:t>
            </a:r>
            <a:r>
              <a:rPr lang="hu-HU" sz="1400" dirty="0" smtClean="0"/>
              <a:t> N/A</a:t>
            </a:r>
            <a:endParaRPr lang="en-GB" sz="1400" dirty="0" smtClean="0"/>
          </a:p>
          <a:p>
            <a:pPr marL="342900" indent="-342900">
              <a:buFont typeface="+mj-lt"/>
              <a:buAutoNum type="arabicPeriod"/>
            </a:pPr>
            <a:r>
              <a:rPr lang="en-GB" sz="1400" dirty="0" smtClean="0"/>
              <a:t>What I would do differently if </a:t>
            </a:r>
            <a:r>
              <a:rPr lang="hu-HU" sz="1400" dirty="0" smtClean="0"/>
              <a:t>I</a:t>
            </a:r>
            <a:r>
              <a:rPr lang="en-GB" sz="1400" dirty="0" smtClean="0"/>
              <a:t> were to attempt the assignment again:</a:t>
            </a:r>
          </a:p>
          <a:p>
            <a:pPr marL="800100" lvl="1" indent="-342900"/>
            <a:r>
              <a:rPr lang="en-GB" sz="1400" dirty="0" smtClean="0"/>
              <a:t>I did not have the problem with the task, so I would not change anything.</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endParaRPr lang="hu-HU" sz="1400" dirty="0" smtClean="0"/>
          </a:p>
          <a:p>
            <a:pPr marL="800100" lvl="1" indent="-342900" algn="just"/>
            <a:r>
              <a:rPr lang="en-GB" sz="1400" dirty="0" smtClean="0"/>
              <a:t>I think it would be better if these settings could be  to be easier to view and change when need</a:t>
            </a:r>
            <a:r>
              <a:rPr lang="hu-HU" sz="1400" dirty="0" smtClean="0"/>
              <a:t> </a:t>
            </a:r>
            <a:r>
              <a:rPr lang="hu-HU" sz="1400" dirty="0" err="1" smtClean="0"/>
              <a:t>it</a:t>
            </a:r>
            <a:r>
              <a:rPr lang="en-GB" sz="1400" dirty="0" smtClean="0"/>
              <a:t>.</a:t>
            </a:r>
            <a:endParaRPr lang="en-GB" sz="1400" dirty="0"/>
          </a:p>
        </p:txBody>
      </p:sp>
      <p:pic>
        <p:nvPicPr>
          <p:cNvPr id="7" name="Tartalom helye 6" descr="A2-2.PNG"/>
          <p:cNvPicPr>
            <a:picLocks noGrp="1" noChangeAspect="1"/>
          </p:cNvPicPr>
          <p:nvPr>
            <p:ph sz="half" idx="2"/>
          </p:nvPr>
        </p:nvPicPr>
        <p:blipFill>
          <a:blip r:embed="rId3"/>
          <a:stretch>
            <a:fillRect/>
          </a:stretch>
        </p:blipFill>
        <p:spPr>
          <a:xfrm>
            <a:off x="6351494" y="1760875"/>
            <a:ext cx="5181600" cy="3602295"/>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7"/>
            <a:ext cx="10515600" cy="701674"/>
          </a:xfrm>
        </p:spPr>
        <p:txBody>
          <a:bodyPr anchor="t">
            <a:normAutofit/>
          </a:bodyPr>
          <a:lstStyle/>
          <a:p>
            <a:pPr algn="ctr"/>
            <a:r>
              <a:rPr lang="en-GB" sz="1400" b="1" dirty="0" smtClean="0"/>
              <a:t>CET103 – SYSTEMS ADMINISTRATION</a:t>
            </a:r>
            <a:br>
              <a:rPr lang="en-GB" sz="1400" b="1" dirty="0" smtClean="0"/>
            </a:br>
            <a:r>
              <a:rPr lang="en-GB" sz="1400" b="1" dirty="0" smtClean="0"/>
              <a:t/>
            </a:r>
            <a:br>
              <a:rPr lang="en-GB" sz="1400" b="1" dirty="0" smtClean="0"/>
            </a:br>
            <a:r>
              <a:rPr lang="en-GB" sz="1400" b="1" dirty="0" smtClean="0"/>
              <a:t>A3.</a:t>
            </a:r>
            <a:endParaRPr lang="en-GB" sz="1400" dirty="0"/>
          </a:p>
        </p:txBody>
      </p:sp>
      <p:sp>
        <p:nvSpPr>
          <p:cNvPr id="4" name="Tartalom helye 3"/>
          <p:cNvSpPr>
            <a:spLocks noGrp="1"/>
          </p:cNvSpPr>
          <p:nvPr>
            <p:ph sz="half" idx="1"/>
          </p:nvPr>
        </p:nvSpPr>
        <p:spPr>
          <a:xfrm>
            <a:off x="143435" y="1192306"/>
            <a:ext cx="6096000" cy="5208493"/>
          </a:xfrm>
        </p:spPr>
        <p:txBody>
          <a:bodyPr>
            <a:normAutofit/>
          </a:bodyPr>
          <a:lstStyle/>
          <a:p>
            <a:pPr marL="342900" indent="-342900">
              <a:buFont typeface="+mj-lt"/>
              <a:buAutoNum type="arabicPeriod"/>
            </a:pPr>
            <a:r>
              <a:rPr lang="en-GB" sz="1400" dirty="0" smtClean="0"/>
              <a:t>Any problems:</a:t>
            </a:r>
            <a:endParaRPr lang="hu-HU" sz="1400" dirty="0" smtClean="0"/>
          </a:p>
          <a:p>
            <a:pPr marL="800100" lvl="1" indent="-342900"/>
            <a:r>
              <a:rPr lang="en-GB" sz="1400" dirty="0" smtClean="0"/>
              <a:t>I installed firewall, </a:t>
            </a:r>
            <a:r>
              <a:rPr lang="en-GB" sz="1400" dirty="0" err="1" smtClean="0"/>
              <a:t>simpleScreenRecorder</a:t>
            </a:r>
            <a:r>
              <a:rPr lang="en-GB" sz="1400" dirty="0" smtClean="0"/>
              <a:t> and </a:t>
            </a:r>
            <a:r>
              <a:rPr lang="en-GB" sz="1400" dirty="0" err="1" smtClean="0"/>
              <a:t>Tilda</a:t>
            </a:r>
            <a:r>
              <a:rPr lang="en-GB" sz="1400" dirty="0" smtClean="0"/>
              <a:t>.</a:t>
            </a:r>
            <a:r>
              <a:rPr lang="hu-HU" sz="1400" dirty="0" smtClean="0"/>
              <a:t> </a:t>
            </a:r>
          </a:p>
          <a:p>
            <a:pPr marL="800100" lvl="1" indent="-342900"/>
            <a:r>
              <a:rPr lang="en-GB" sz="1400" dirty="0" smtClean="0"/>
              <a:t>I can not display VMware Tools but it is installed and working</a:t>
            </a:r>
            <a:r>
              <a:rPr lang="hu-HU" sz="1400" dirty="0" smtClean="0"/>
              <a:t>.</a:t>
            </a:r>
          </a:p>
          <a:p>
            <a:pPr marL="800100" lvl="1" indent="-342900" algn="just"/>
            <a:r>
              <a:rPr lang="en-GB" sz="1400" dirty="0" smtClean="0"/>
              <a:t>When the VMware Tools were extracted I got a message that there was not enough space.</a:t>
            </a:r>
            <a:r>
              <a:rPr lang="hu-HU" sz="1400" dirty="0" smtClean="0"/>
              <a:t> </a:t>
            </a:r>
            <a:r>
              <a:rPr lang="en-GB" sz="1400" dirty="0" smtClean="0"/>
              <a:t>I solved this problem that I can download the installer files directly.</a:t>
            </a:r>
          </a:p>
          <a:p>
            <a:pPr marL="342900" indent="-342900">
              <a:buFont typeface="+mj-lt"/>
              <a:buAutoNum type="arabicPeriod"/>
            </a:pPr>
            <a:r>
              <a:rPr lang="en-GB" sz="1400" dirty="0" smtClean="0"/>
              <a:t>References:</a:t>
            </a:r>
          </a:p>
          <a:p>
            <a:pPr marL="800100" lvl="1" indent="-342900"/>
            <a:r>
              <a:rPr lang="en-GB" sz="1400" dirty="0" smtClean="0"/>
              <a:t>VMWARE-TOOLS: </a:t>
            </a:r>
            <a:r>
              <a:rPr lang="en-GB" sz="1400" u="sng" dirty="0" smtClean="0">
                <a:hlinkClick r:id="rId3"/>
              </a:rPr>
              <a:t>https://www.youtube.com/watch?v=FWQJKOScaJw</a:t>
            </a:r>
            <a:endParaRPr lang="en-GB" sz="1400" dirty="0" smtClean="0"/>
          </a:p>
          <a:p>
            <a:pPr marL="800100" lvl="1" indent="-342900"/>
            <a:r>
              <a:rPr lang="en-GB" sz="1400" dirty="0" err="1" smtClean="0"/>
              <a:t>Tilda</a:t>
            </a:r>
            <a:r>
              <a:rPr lang="en-GB" sz="1400" dirty="0" smtClean="0"/>
              <a:t> </a:t>
            </a:r>
            <a:r>
              <a:rPr lang="en-GB" sz="1400" dirty="0" err="1" smtClean="0"/>
              <a:t>Config</a:t>
            </a:r>
            <a:r>
              <a:rPr lang="en-GB" sz="1400" dirty="0" smtClean="0"/>
              <a:t>: </a:t>
            </a:r>
            <a:r>
              <a:rPr lang="en-GB" sz="1400" u="sng" dirty="0" smtClean="0">
                <a:hlinkClick r:id="rId4"/>
              </a:rPr>
              <a:t>http://tilda.sourceforge.net/tildadoc.php</a:t>
            </a:r>
            <a:endParaRPr lang="en-GB" sz="1400" dirty="0" smtClean="0"/>
          </a:p>
          <a:p>
            <a:pPr marL="800100" lvl="1" indent="-342900"/>
            <a:r>
              <a:rPr lang="en-GB" sz="1400" dirty="0" err="1" smtClean="0"/>
              <a:t>Tilda</a:t>
            </a:r>
            <a:r>
              <a:rPr lang="en-GB" sz="1400" dirty="0" smtClean="0"/>
              <a:t> </a:t>
            </a:r>
            <a:r>
              <a:rPr lang="en-GB" sz="1400" dirty="0" err="1" smtClean="0"/>
              <a:t>startup</a:t>
            </a:r>
            <a:r>
              <a:rPr lang="en-GB" sz="1400" dirty="0" smtClean="0"/>
              <a:t> process: </a:t>
            </a:r>
            <a:r>
              <a:rPr lang="en-GB" sz="1400" u="sng" dirty="0" smtClean="0">
                <a:hlinkClick r:id="rId5"/>
              </a:rPr>
              <a:t>https://solus-project.com/forums/viewtopic.php?t=1975</a:t>
            </a:r>
            <a:endParaRPr lang="en-GB" sz="1400" dirty="0" smtClean="0"/>
          </a:p>
          <a:p>
            <a:pPr marL="800100" lvl="1" indent="-342900"/>
            <a:endParaRPr lang="en-GB" sz="1400" dirty="0" smtClean="0"/>
          </a:p>
          <a:p>
            <a:pPr marL="342900" indent="-342900">
              <a:buFont typeface="+mj-lt"/>
              <a:buAutoNum type="arabicPeriod"/>
            </a:pPr>
            <a:r>
              <a:rPr lang="en-GB" sz="1400" dirty="0" smtClean="0"/>
              <a:t>What I would do differently if </a:t>
            </a:r>
            <a:r>
              <a:rPr lang="hu-HU" sz="1400" dirty="0" smtClean="0"/>
              <a:t>I</a:t>
            </a:r>
            <a:r>
              <a:rPr lang="en-GB" sz="1400" dirty="0" smtClean="0"/>
              <a:t> were to attempt the assignment again:</a:t>
            </a:r>
            <a:endParaRPr lang="hu-HU" sz="1400" dirty="0" smtClean="0"/>
          </a:p>
          <a:p>
            <a:pPr marL="800100" lvl="1" indent="-342900"/>
            <a:r>
              <a:rPr lang="en-GB" sz="1400" dirty="0" smtClean="0"/>
              <a:t>I would follow the instructions on the</a:t>
            </a:r>
            <a:r>
              <a:rPr lang="hu-HU" sz="1400" dirty="0" smtClean="0"/>
              <a:t> </a:t>
            </a:r>
            <a:r>
              <a:rPr lang="en-GB" sz="1400" dirty="0" smtClean="0"/>
              <a:t>https://www.youtube.com/watch?v=FWQJKOScaJw before I choosing another solution when installing the VMware tool.</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p>
          <a:p>
            <a:pPr lvl="1"/>
            <a:r>
              <a:rPr lang="en-GB" sz="1400" dirty="0" smtClean="0"/>
              <a:t>Too many updates</a:t>
            </a:r>
          </a:p>
          <a:p>
            <a:pPr lvl="1"/>
            <a:r>
              <a:rPr lang="en-GB" sz="1400" dirty="0" smtClean="0"/>
              <a:t>Extract errors after updates</a:t>
            </a:r>
            <a:endParaRPr lang="hu-HU" sz="1400" dirty="0" smtClean="0"/>
          </a:p>
        </p:txBody>
      </p:sp>
      <p:pic>
        <p:nvPicPr>
          <p:cNvPr id="6" name="Tartalom helye 5" descr="VMWARE-Tools.png"/>
          <p:cNvPicPr>
            <a:picLocks noGrp="1" noChangeAspect="1"/>
          </p:cNvPicPr>
          <p:nvPr>
            <p:ph sz="half" idx="2"/>
          </p:nvPr>
        </p:nvPicPr>
        <p:blipFill>
          <a:blip r:embed="rId6"/>
          <a:stretch>
            <a:fillRect/>
          </a:stretch>
        </p:blipFill>
        <p:spPr>
          <a:xfrm>
            <a:off x="6290194" y="1488141"/>
            <a:ext cx="5691136" cy="4464423"/>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7"/>
            <a:ext cx="10515600" cy="701674"/>
          </a:xfrm>
        </p:spPr>
        <p:txBody>
          <a:bodyPr anchor="t">
            <a:normAutofit/>
          </a:bodyPr>
          <a:lstStyle/>
          <a:p>
            <a:pPr algn="ctr"/>
            <a:r>
              <a:rPr lang="en-GB" sz="1400" b="1" dirty="0" smtClean="0"/>
              <a:t>CET103 – SYSTEMS ADMINISTRATION</a:t>
            </a:r>
            <a:br>
              <a:rPr lang="en-GB" sz="1400" b="1" dirty="0" smtClean="0"/>
            </a:br>
            <a:r>
              <a:rPr lang="en-GB" sz="1400" b="1" dirty="0" smtClean="0"/>
              <a:t/>
            </a:r>
            <a:br>
              <a:rPr lang="en-GB" sz="1400" b="1" dirty="0" smtClean="0"/>
            </a:br>
            <a:r>
              <a:rPr lang="en-GB" sz="1400" b="1" dirty="0" smtClean="0"/>
              <a:t>A4.</a:t>
            </a:r>
            <a:endParaRPr lang="en-GB" sz="1400" dirty="0"/>
          </a:p>
        </p:txBody>
      </p:sp>
      <p:sp>
        <p:nvSpPr>
          <p:cNvPr id="4" name="Tartalom helye 3"/>
          <p:cNvSpPr>
            <a:spLocks noGrp="1"/>
          </p:cNvSpPr>
          <p:nvPr>
            <p:ph sz="half" idx="1"/>
          </p:nvPr>
        </p:nvSpPr>
        <p:spPr>
          <a:xfrm>
            <a:off x="143435" y="1398494"/>
            <a:ext cx="5862917" cy="4778469"/>
          </a:xfrm>
        </p:spPr>
        <p:txBody>
          <a:bodyPr>
            <a:normAutofit/>
          </a:bodyPr>
          <a:lstStyle/>
          <a:p>
            <a:pPr marL="342900" indent="-342900">
              <a:buFont typeface="+mj-lt"/>
              <a:buAutoNum type="arabicPeriod"/>
            </a:pPr>
            <a:r>
              <a:rPr lang="en-GB" sz="1400" dirty="0" smtClean="0"/>
              <a:t>Any problems:</a:t>
            </a:r>
            <a:endParaRPr lang="hu-HU" sz="1400" dirty="0" smtClean="0"/>
          </a:p>
          <a:p>
            <a:pPr marL="800100" lvl="1" indent="-342900"/>
            <a:r>
              <a:rPr lang="en-GB" sz="1400" dirty="0" smtClean="0"/>
              <a:t>When I changed my boot time, I forgot to save it, but after the second conversion I corrected this error.</a:t>
            </a:r>
          </a:p>
          <a:p>
            <a:pPr marL="342900" indent="-342900">
              <a:buFont typeface="+mj-lt"/>
              <a:buAutoNum type="arabicPeriod"/>
            </a:pPr>
            <a:r>
              <a:rPr lang="en-GB" sz="1400" dirty="0" smtClean="0"/>
              <a:t>References:</a:t>
            </a:r>
          </a:p>
          <a:p>
            <a:pPr lvl="1"/>
            <a:r>
              <a:rPr lang="en-GB" sz="1400" dirty="0" smtClean="0"/>
              <a:t>Boot time: </a:t>
            </a:r>
            <a:r>
              <a:rPr lang="en-GB" sz="1400" u="sng" dirty="0" smtClean="0">
                <a:hlinkClick r:id="rId3"/>
              </a:rPr>
              <a:t>https://solus-project.com/forums/viewtopic.php?t=7146</a:t>
            </a:r>
            <a:endParaRPr lang="en-GB" sz="1400" dirty="0" smtClean="0"/>
          </a:p>
          <a:p>
            <a:pPr marL="342900" indent="-342900">
              <a:buFont typeface="+mj-lt"/>
              <a:buAutoNum type="arabicPeriod"/>
            </a:pPr>
            <a:r>
              <a:rPr lang="en-GB" sz="1400" dirty="0" smtClean="0"/>
              <a:t>What I would do differently if </a:t>
            </a:r>
            <a:r>
              <a:rPr lang="hu-HU" sz="1400" dirty="0" smtClean="0"/>
              <a:t>I</a:t>
            </a:r>
            <a:r>
              <a:rPr lang="en-GB" sz="1400" dirty="0" smtClean="0"/>
              <a:t> were to attempt the assignment again:</a:t>
            </a:r>
            <a:endParaRPr lang="hu-HU" sz="1400" dirty="0" smtClean="0"/>
          </a:p>
          <a:p>
            <a:pPr marL="800100" lvl="1" indent="-342900"/>
            <a:r>
              <a:rPr lang="en-GB" sz="1400" dirty="0" smtClean="0"/>
              <a:t>I would need to be careful to save the modification to the task.</a:t>
            </a:r>
            <a:endParaRPr lang="hu-HU" sz="1400" dirty="0" smtClean="0"/>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endParaRPr lang="hu-HU" sz="1400" dirty="0" smtClean="0"/>
          </a:p>
          <a:p>
            <a:pPr marL="800100" lvl="1" indent="-342900"/>
            <a:r>
              <a:rPr lang="hu-HU" sz="1400" dirty="0" smtClean="0"/>
              <a:t>N/A</a:t>
            </a:r>
            <a:endParaRPr lang="en-GB" sz="1400" dirty="0"/>
          </a:p>
        </p:txBody>
      </p:sp>
      <p:pic>
        <p:nvPicPr>
          <p:cNvPr id="7" name="Tartalom helye 6" descr="BootTime.PNG"/>
          <p:cNvPicPr>
            <a:picLocks noGrp="1" noChangeAspect="1"/>
          </p:cNvPicPr>
          <p:nvPr>
            <p:ph sz="half" idx="2"/>
          </p:nvPr>
        </p:nvPicPr>
        <p:blipFill>
          <a:blip r:embed="rId4"/>
          <a:stretch>
            <a:fillRect/>
          </a:stretch>
        </p:blipFill>
        <p:spPr>
          <a:xfrm>
            <a:off x="6185647" y="1425388"/>
            <a:ext cx="5898777" cy="4879713"/>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7"/>
            <a:ext cx="10515600" cy="701674"/>
          </a:xfrm>
        </p:spPr>
        <p:txBody>
          <a:bodyPr anchor="t">
            <a:normAutofit/>
          </a:bodyPr>
          <a:lstStyle/>
          <a:p>
            <a:pPr algn="ctr"/>
            <a:r>
              <a:rPr lang="en-GB" sz="1400" b="1" dirty="0" smtClean="0"/>
              <a:t>CET103 – SYSTEMS ADMINISTRATION</a:t>
            </a:r>
            <a:br>
              <a:rPr lang="en-GB" sz="1400" b="1" dirty="0" smtClean="0"/>
            </a:br>
            <a:r>
              <a:rPr lang="en-GB" sz="1400" b="1" dirty="0" smtClean="0"/>
              <a:t/>
            </a:r>
            <a:br>
              <a:rPr lang="en-GB" sz="1400" b="1" dirty="0" smtClean="0"/>
            </a:br>
            <a:r>
              <a:rPr lang="en-GB" sz="1400" b="1" dirty="0" smtClean="0"/>
              <a:t>A5.</a:t>
            </a:r>
            <a:endParaRPr lang="en-GB" sz="1400" dirty="0"/>
          </a:p>
        </p:txBody>
      </p:sp>
      <p:sp>
        <p:nvSpPr>
          <p:cNvPr id="4" name="Tartalom helye 3"/>
          <p:cNvSpPr>
            <a:spLocks noGrp="1"/>
          </p:cNvSpPr>
          <p:nvPr>
            <p:ph sz="half" idx="1"/>
          </p:nvPr>
        </p:nvSpPr>
        <p:spPr>
          <a:xfrm>
            <a:off x="143435" y="1281954"/>
            <a:ext cx="5540189" cy="5118846"/>
          </a:xfrm>
        </p:spPr>
        <p:txBody>
          <a:bodyPr>
            <a:normAutofit/>
          </a:bodyPr>
          <a:lstStyle/>
          <a:p>
            <a:pPr marL="342900" indent="-342900">
              <a:buFont typeface="+mj-lt"/>
              <a:buAutoNum type="arabicPeriod"/>
            </a:pPr>
            <a:r>
              <a:rPr lang="en-GB" sz="1400" dirty="0" smtClean="0"/>
              <a:t>Any problems:</a:t>
            </a:r>
            <a:endParaRPr lang="hu-HU" sz="1400" dirty="0" smtClean="0"/>
          </a:p>
          <a:p>
            <a:pPr marL="800100" lvl="1" indent="-342900"/>
            <a:r>
              <a:rPr lang="en-GB" sz="1400" dirty="0" smtClean="0"/>
              <a:t>I did not have the problem with the A5 task.</a:t>
            </a:r>
          </a:p>
          <a:p>
            <a:pPr marL="342900" indent="-342900">
              <a:buFont typeface="+mj-lt"/>
              <a:buAutoNum type="arabicPeriod"/>
            </a:pPr>
            <a:r>
              <a:rPr lang="en-GB" sz="1400" dirty="0" smtClean="0"/>
              <a:t>References:</a:t>
            </a:r>
          </a:p>
          <a:p>
            <a:pPr lvl="1"/>
            <a:r>
              <a:rPr lang="en-GB" sz="1400" dirty="0" smtClean="0"/>
              <a:t>Permanent Bash: </a:t>
            </a:r>
            <a:r>
              <a:rPr lang="en-GB" sz="1400" u="sng" dirty="0" smtClean="0">
                <a:hlinkClick r:id="rId3"/>
              </a:rPr>
              <a:t>https://askubuntu.com/questions/17536/how-do-i-create-a-permanent-bash-alias</a:t>
            </a:r>
            <a:endParaRPr lang="en-GB" sz="1400" dirty="0" smtClean="0"/>
          </a:p>
          <a:p>
            <a:pPr marL="342900" indent="-342900">
              <a:buFont typeface="+mj-lt"/>
              <a:buAutoNum type="arabicPeriod"/>
            </a:pPr>
            <a:r>
              <a:rPr lang="en-GB" sz="1400" dirty="0" smtClean="0"/>
              <a:t>What I would do differently if </a:t>
            </a:r>
            <a:r>
              <a:rPr lang="hu-HU" sz="1400" dirty="0" smtClean="0"/>
              <a:t>I</a:t>
            </a:r>
            <a:r>
              <a:rPr lang="en-GB" sz="1400" dirty="0" smtClean="0"/>
              <a:t> were to attempt the assignment again:</a:t>
            </a:r>
            <a:endParaRPr lang="hu-HU" sz="1400" dirty="0" smtClean="0"/>
          </a:p>
          <a:p>
            <a:pPr marL="800100" lvl="1" indent="-342900"/>
            <a:r>
              <a:rPr lang="en-GB" sz="1400" dirty="0" smtClean="0"/>
              <a:t>I did not have the problem with the task, so I would not change anything.</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endParaRPr lang="hu-HU" sz="1400" dirty="0" smtClean="0"/>
          </a:p>
          <a:p>
            <a:pPr marL="800100" lvl="1" indent="-342900"/>
            <a:r>
              <a:rPr lang="hu-HU" sz="1400" dirty="0" smtClean="0"/>
              <a:t>N/A</a:t>
            </a:r>
            <a:endParaRPr lang="en-GB" sz="1400" dirty="0"/>
          </a:p>
        </p:txBody>
      </p:sp>
      <p:pic>
        <p:nvPicPr>
          <p:cNvPr id="8" name="Tartalom helye 7" descr="PermanentBash.PNG"/>
          <p:cNvPicPr>
            <a:picLocks noGrp="1" noChangeAspect="1"/>
          </p:cNvPicPr>
          <p:nvPr>
            <p:ph sz="half" idx="2"/>
          </p:nvPr>
        </p:nvPicPr>
        <p:blipFill>
          <a:blip r:embed="rId4"/>
          <a:stretch>
            <a:fillRect/>
          </a:stretch>
        </p:blipFill>
        <p:spPr>
          <a:xfrm>
            <a:off x="165849" y="4460767"/>
            <a:ext cx="5181600" cy="1125007"/>
          </a:xfrm>
        </p:spPr>
      </p:pic>
      <p:pic>
        <p:nvPicPr>
          <p:cNvPr id="5122" name="Picture 2" descr="D:\UNIVERSITY\Andi\Level 1\CET103\Assignment\Screen shoots\PermanentBash2.PNG"/>
          <p:cNvPicPr>
            <a:picLocks noChangeAspect="1" noChangeArrowheads="1"/>
          </p:cNvPicPr>
          <p:nvPr/>
        </p:nvPicPr>
        <p:blipFill>
          <a:blip r:embed="rId5"/>
          <a:srcRect/>
          <a:stretch>
            <a:fillRect/>
          </a:stretch>
        </p:blipFill>
        <p:spPr bwMode="auto">
          <a:xfrm>
            <a:off x="5743079" y="1244727"/>
            <a:ext cx="6230937" cy="44958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7"/>
            <a:ext cx="10515600" cy="701674"/>
          </a:xfrm>
        </p:spPr>
        <p:txBody>
          <a:bodyPr anchor="t">
            <a:normAutofit/>
          </a:bodyPr>
          <a:lstStyle/>
          <a:p>
            <a:pPr algn="ctr"/>
            <a:r>
              <a:rPr lang="en-GB" sz="1400" b="1" dirty="0" smtClean="0"/>
              <a:t>CET103 – SYSTEMS ADMINISTRATION</a:t>
            </a:r>
            <a:br>
              <a:rPr lang="en-GB" sz="1400" b="1" dirty="0" smtClean="0"/>
            </a:br>
            <a:r>
              <a:rPr lang="en-GB" sz="1400" b="1" dirty="0" smtClean="0"/>
              <a:t/>
            </a:r>
            <a:br>
              <a:rPr lang="en-GB" sz="1400" b="1" dirty="0" smtClean="0"/>
            </a:br>
            <a:r>
              <a:rPr lang="en-GB" sz="1400" b="1" dirty="0" smtClean="0"/>
              <a:t>A6.</a:t>
            </a:r>
            <a:endParaRPr lang="en-GB" sz="1400" dirty="0"/>
          </a:p>
        </p:txBody>
      </p:sp>
      <p:sp>
        <p:nvSpPr>
          <p:cNvPr id="4" name="Tartalom helye 3"/>
          <p:cNvSpPr>
            <a:spLocks noGrp="1"/>
          </p:cNvSpPr>
          <p:nvPr>
            <p:ph sz="half" idx="1"/>
          </p:nvPr>
        </p:nvSpPr>
        <p:spPr>
          <a:xfrm>
            <a:off x="143435" y="1291579"/>
            <a:ext cx="5540189" cy="5118846"/>
          </a:xfrm>
        </p:spPr>
        <p:txBody>
          <a:bodyPr>
            <a:normAutofit lnSpcReduction="10000"/>
          </a:bodyPr>
          <a:lstStyle/>
          <a:p>
            <a:pPr marL="342900" indent="-342900">
              <a:buFont typeface="+mj-lt"/>
              <a:buAutoNum type="arabicPeriod"/>
            </a:pPr>
            <a:r>
              <a:rPr lang="en-GB" sz="1400" dirty="0" smtClean="0"/>
              <a:t>Any problems:</a:t>
            </a:r>
            <a:endParaRPr lang="hu-HU" sz="1400" dirty="0" smtClean="0"/>
          </a:p>
          <a:p>
            <a:pPr marL="800100" lvl="1" indent="-342900" algn="just"/>
            <a:r>
              <a:rPr lang="en-GB" sz="1400" dirty="0" smtClean="0"/>
              <a:t>I have setup the configurations for </a:t>
            </a:r>
            <a:r>
              <a:rPr lang="en-GB" sz="1400" dirty="0" err="1" smtClean="0"/>
              <a:t>Tilda</a:t>
            </a:r>
            <a:r>
              <a:rPr lang="en-GB" sz="1400" dirty="0" smtClean="0"/>
              <a:t>, however it didn't keep any of the settings  I changed. The next time I tried to open the applications it wouldn't open, it said that the </a:t>
            </a:r>
            <a:r>
              <a:rPr lang="en-GB" sz="1400" dirty="0" err="1" smtClean="0"/>
              <a:t>Tilda</a:t>
            </a:r>
            <a:r>
              <a:rPr lang="en-GB" sz="1400" dirty="0" smtClean="0"/>
              <a:t> status is sleeping of I couldn't open the program but I did manage to install tweak tools and set </a:t>
            </a:r>
            <a:r>
              <a:rPr lang="en-GB" sz="1400" dirty="0" err="1" smtClean="0"/>
              <a:t>Tilda</a:t>
            </a:r>
            <a:r>
              <a:rPr lang="en-GB" sz="1400" dirty="0" smtClean="0"/>
              <a:t> as the start-up applications, however it still didn't work.</a:t>
            </a:r>
          </a:p>
          <a:p>
            <a:pPr marL="800100" lvl="1" indent="-342900" algn="just"/>
            <a:r>
              <a:rPr lang="en-GB" sz="1400" dirty="0" smtClean="0"/>
              <a:t>Solution: We reinstalled </a:t>
            </a:r>
            <a:r>
              <a:rPr lang="en-GB" sz="1400" dirty="0" err="1" smtClean="0"/>
              <a:t>Tilda</a:t>
            </a:r>
            <a:r>
              <a:rPr lang="en-GB" sz="1400" dirty="0" smtClean="0"/>
              <a:t> which then accepted the settings, and the problem if the </a:t>
            </a:r>
            <a:r>
              <a:rPr lang="en-GB" sz="1400" dirty="0" err="1" smtClean="0"/>
              <a:t>configs</a:t>
            </a:r>
            <a:r>
              <a:rPr lang="en-GB" sz="1400" dirty="0" smtClean="0"/>
              <a:t> was fixed. In key binding, pull terminal it said that the F1 key didn't work. We tried to change the from F1 to something different its wouldn't allow it but for some reason afterwards it worked.</a:t>
            </a:r>
          </a:p>
          <a:p>
            <a:pPr marL="342900" indent="-342900">
              <a:buFont typeface="+mj-lt"/>
              <a:buAutoNum type="arabicPeriod"/>
            </a:pPr>
            <a:r>
              <a:rPr lang="en-GB" sz="1400" dirty="0" smtClean="0"/>
              <a:t>References:</a:t>
            </a:r>
          </a:p>
          <a:p>
            <a:pPr lvl="1"/>
            <a:r>
              <a:rPr lang="en-GB" sz="1400" dirty="0" err="1" smtClean="0"/>
              <a:t>Tilda</a:t>
            </a:r>
            <a:r>
              <a:rPr lang="en-GB" sz="1400" dirty="0" smtClean="0"/>
              <a:t> </a:t>
            </a:r>
            <a:r>
              <a:rPr lang="en-GB" sz="1400" dirty="0" err="1" smtClean="0"/>
              <a:t>Config</a:t>
            </a:r>
            <a:r>
              <a:rPr lang="en-GB" sz="1400" dirty="0" smtClean="0"/>
              <a:t>: </a:t>
            </a:r>
            <a:r>
              <a:rPr lang="en-GB" sz="1400" u="sng" dirty="0" smtClean="0">
                <a:hlinkClick r:id="rId3"/>
              </a:rPr>
              <a:t>http://tilda.sourceforge.net/tildadoc.php</a:t>
            </a:r>
            <a:endParaRPr lang="en-GB" sz="1400" dirty="0" smtClean="0"/>
          </a:p>
          <a:p>
            <a:pPr lvl="1"/>
            <a:r>
              <a:rPr lang="en-GB" sz="1400" dirty="0" err="1" smtClean="0"/>
              <a:t>Tilda</a:t>
            </a:r>
            <a:r>
              <a:rPr lang="en-GB" sz="1400" dirty="0" smtClean="0"/>
              <a:t> </a:t>
            </a:r>
            <a:r>
              <a:rPr lang="en-GB" sz="1400" dirty="0" err="1" smtClean="0"/>
              <a:t>startup</a:t>
            </a:r>
            <a:r>
              <a:rPr lang="en-GB" sz="1400" dirty="0" smtClean="0"/>
              <a:t> process: </a:t>
            </a:r>
            <a:r>
              <a:rPr lang="en-GB" sz="1400" u="sng" dirty="0" smtClean="0">
                <a:hlinkClick r:id="rId4"/>
              </a:rPr>
              <a:t>https://solus-project.com/forums/viewtopic.php?t=1975</a:t>
            </a:r>
            <a:endParaRPr lang="en-GB" sz="1400" dirty="0" smtClean="0"/>
          </a:p>
          <a:p>
            <a:pPr marL="342900" indent="-342900">
              <a:buFont typeface="+mj-lt"/>
              <a:buAutoNum type="arabicPeriod"/>
            </a:pPr>
            <a:r>
              <a:rPr lang="en-GB" sz="1400" dirty="0" smtClean="0"/>
              <a:t>What I would do differently if </a:t>
            </a:r>
            <a:r>
              <a:rPr lang="hu-HU" sz="1400" dirty="0" smtClean="0"/>
              <a:t>I</a:t>
            </a:r>
            <a:r>
              <a:rPr lang="en-GB" sz="1400" dirty="0" smtClean="0"/>
              <a:t> were to attempt the assignment again:</a:t>
            </a:r>
            <a:endParaRPr lang="hu-HU" sz="1400" dirty="0" smtClean="0"/>
          </a:p>
          <a:p>
            <a:pPr marL="800100" lvl="1" indent="-342900" algn="just"/>
            <a:r>
              <a:rPr lang="en-GB" sz="1400" dirty="0" smtClean="0"/>
              <a:t>I would not change anything</a:t>
            </a:r>
            <a:r>
              <a:rPr lang="hu-HU" sz="1400" dirty="0" smtClean="0"/>
              <a:t>, </a:t>
            </a:r>
            <a:r>
              <a:rPr lang="en-GB" sz="1400" dirty="0" smtClean="0"/>
              <a:t>because when I was looking for a solution on the Internet I could not find a solution</a:t>
            </a:r>
            <a:r>
              <a:rPr lang="hu-HU" sz="1400" dirty="0" smtClean="0"/>
              <a:t> </a:t>
            </a:r>
            <a:r>
              <a:rPr lang="hu-HU" sz="1400" dirty="0" err="1" smtClean="0"/>
              <a:t>this</a:t>
            </a:r>
            <a:r>
              <a:rPr lang="hu-HU" sz="1400" dirty="0" smtClean="0"/>
              <a:t> </a:t>
            </a:r>
            <a:r>
              <a:rPr lang="hu-HU" sz="1400" dirty="0" err="1" smtClean="0"/>
              <a:t>problem</a:t>
            </a:r>
            <a:r>
              <a:rPr lang="en-GB" sz="1400" dirty="0" smtClean="0"/>
              <a:t>.</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endParaRPr lang="hu-HU" sz="1400" dirty="0" smtClean="0"/>
          </a:p>
          <a:p>
            <a:pPr marL="800100" lvl="1" indent="-342900"/>
            <a:r>
              <a:rPr lang="hu-HU" sz="1400" dirty="0" smtClean="0"/>
              <a:t>N/A</a:t>
            </a:r>
            <a:endParaRPr lang="en-GB" sz="1400" dirty="0" smtClean="0"/>
          </a:p>
          <a:p>
            <a:pPr marL="800100" lvl="1" indent="-342900">
              <a:buNone/>
            </a:pPr>
            <a:endParaRPr lang="en-GB" sz="1200" dirty="0"/>
          </a:p>
        </p:txBody>
      </p:sp>
      <p:pic>
        <p:nvPicPr>
          <p:cNvPr id="11" name="Tartalom helye 10" descr="TildaConfig.PNG"/>
          <p:cNvPicPr>
            <a:picLocks noGrp="1" noChangeAspect="1"/>
          </p:cNvPicPr>
          <p:nvPr>
            <p:ph sz="half" idx="2"/>
          </p:nvPr>
        </p:nvPicPr>
        <p:blipFill>
          <a:blip r:embed="rId5"/>
          <a:stretch>
            <a:fillRect/>
          </a:stretch>
        </p:blipFill>
        <p:spPr>
          <a:xfrm>
            <a:off x="5719483" y="1322963"/>
            <a:ext cx="6239435" cy="5113696"/>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7"/>
            <a:ext cx="10515600" cy="701674"/>
          </a:xfrm>
        </p:spPr>
        <p:txBody>
          <a:bodyPr anchor="t">
            <a:normAutofit/>
          </a:bodyPr>
          <a:lstStyle/>
          <a:p>
            <a:pPr algn="ctr"/>
            <a:r>
              <a:rPr lang="en-GB" sz="1400" b="1" dirty="0" smtClean="0"/>
              <a:t>CET103 – SYSTEMS ADMINISTRATION</a:t>
            </a:r>
            <a:br>
              <a:rPr lang="en-GB" sz="1400" b="1" dirty="0" smtClean="0"/>
            </a:br>
            <a:r>
              <a:rPr lang="en-GB" sz="1400" b="1" dirty="0" smtClean="0"/>
              <a:t/>
            </a:r>
            <a:br>
              <a:rPr lang="en-GB" sz="1400" b="1" dirty="0" smtClean="0"/>
            </a:br>
            <a:r>
              <a:rPr lang="en-GB" sz="1400" b="1" dirty="0" smtClean="0"/>
              <a:t>A7.</a:t>
            </a:r>
            <a:endParaRPr lang="en-GB" sz="1400" dirty="0"/>
          </a:p>
        </p:txBody>
      </p:sp>
      <p:sp>
        <p:nvSpPr>
          <p:cNvPr id="4" name="Tartalom helye 3"/>
          <p:cNvSpPr>
            <a:spLocks noGrp="1"/>
          </p:cNvSpPr>
          <p:nvPr>
            <p:ph sz="half" idx="1"/>
          </p:nvPr>
        </p:nvSpPr>
        <p:spPr>
          <a:xfrm>
            <a:off x="143435" y="1281954"/>
            <a:ext cx="5540189" cy="5118846"/>
          </a:xfrm>
        </p:spPr>
        <p:txBody>
          <a:bodyPr>
            <a:normAutofit/>
          </a:bodyPr>
          <a:lstStyle/>
          <a:p>
            <a:pPr marL="342900" indent="-342900">
              <a:buFont typeface="+mj-lt"/>
              <a:buAutoNum type="arabicPeriod"/>
            </a:pPr>
            <a:r>
              <a:rPr lang="en-GB" sz="1400" dirty="0" smtClean="0"/>
              <a:t>Any problems:</a:t>
            </a:r>
          </a:p>
          <a:p>
            <a:pPr marL="800100" lvl="1" indent="-342900"/>
            <a:r>
              <a:rPr lang="en-GB" sz="1400" dirty="0" smtClean="0"/>
              <a:t>I did not have a problem with the task.</a:t>
            </a:r>
            <a:endParaRPr lang="hu-HU" sz="1400" dirty="0" smtClean="0"/>
          </a:p>
          <a:p>
            <a:pPr lvl="1"/>
            <a:r>
              <a:rPr lang="en-GB" sz="1400" dirty="0" err="1" smtClean="0"/>
              <a:t>gedit</a:t>
            </a:r>
            <a:r>
              <a:rPr lang="en-GB" sz="1400" dirty="0" smtClean="0"/>
              <a:t>  ~/. </a:t>
            </a:r>
            <a:r>
              <a:rPr lang="en-GB" sz="1400" dirty="0" err="1" smtClean="0"/>
              <a:t>Bashrc</a:t>
            </a:r>
            <a:endParaRPr lang="hu-HU" sz="1400" dirty="0" smtClean="0"/>
          </a:p>
          <a:p>
            <a:pPr lvl="1"/>
            <a:r>
              <a:rPr lang="hu-HU" sz="1400" dirty="0" err="1" smtClean="0"/>
              <a:t>Source</a:t>
            </a:r>
            <a:r>
              <a:rPr lang="hu-HU" sz="1400" dirty="0" smtClean="0"/>
              <a:t> /</a:t>
            </a:r>
            <a:r>
              <a:rPr lang="hu-HU" sz="1400" dirty="0" err="1" smtClean="0"/>
              <a:t>usr</a:t>
            </a:r>
            <a:r>
              <a:rPr lang="hu-HU" sz="1400" dirty="0" smtClean="0"/>
              <a:t>/</a:t>
            </a:r>
            <a:r>
              <a:rPr lang="hu-HU" sz="1400" dirty="0" err="1" smtClean="0"/>
              <a:t>share</a:t>
            </a:r>
            <a:r>
              <a:rPr lang="hu-HU" sz="1400" dirty="0" smtClean="0"/>
              <a:t>/</a:t>
            </a:r>
            <a:r>
              <a:rPr lang="hu-HU" sz="1400" dirty="0" err="1" smtClean="0"/>
              <a:t>defaults</a:t>
            </a:r>
            <a:r>
              <a:rPr lang="hu-HU" sz="1400" dirty="0" smtClean="0"/>
              <a:t>/</a:t>
            </a:r>
            <a:r>
              <a:rPr lang="hu-HU" sz="1400" dirty="0" err="1" smtClean="0"/>
              <a:t>etc</a:t>
            </a:r>
            <a:r>
              <a:rPr lang="hu-HU" sz="1400" dirty="0" smtClean="0"/>
              <a:t>/</a:t>
            </a:r>
            <a:r>
              <a:rPr lang="hu-HU" sz="1400" dirty="0" err="1" smtClean="0"/>
              <a:t>profile</a:t>
            </a:r>
            <a:endParaRPr lang="hu-HU" sz="1400" dirty="0" smtClean="0"/>
          </a:p>
          <a:p>
            <a:pPr lvl="1"/>
            <a:r>
              <a:rPr lang="en-GB" sz="1400" dirty="0" smtClean="0"/>
              <a:t>PS1="\u@\h \d \W \\$\[$(tput sgr0)\]“</a:t>
            </a:r>
          </a:p>
          <a:p>
            <a:pPr marL="342900" indent="-342900">
              <a:buFont typeface="+mj-lt"/>
              <a:buAutoNum type="arabicPeriod"/>
            </a:pPr>
            <a:r>
              <a:rPr lang="en-GB" sz="1400" dirty="0" smtClean="0"/>
              <a:t>References:</a:t>
            </a:r>
          </a:p>
          <a:p>
            <a:pPr lvl="1"/>
            <a:r>
              <a:rPr lang="en-GB" sz="1400" u="sng" dirty="0" smtClean="0">
                <a:hlinkClick r:id="rId3"/>
              </a:rPr>
              <a:t>http://bashrcgenerator.com/</a:t>
            </a:r>
            <a:endParaRPr lang="en-GB" sz="1400" u="sng" dirty="0" smtClean="0"/>
          </a:p>
          <a:p>
            <a:pPr>
              <a:buFont typeface="+mj-lt"/>
              <a:buAutoNum type="arabicPeriod"/>
            </a:pPr>
            <a:r>
              <a:rPr lang="en-GB" sz="1400" dirty="0" smtClean="0"/>
              <a:t>What I would do differently if </a:t>
            </a:r>
            <a:r>
              <a:rPr lang="hu-HU" sz="1400" dirty="0" smtClean="0"/>
              <a:t>I</a:t>
            </a:r>
            <a:r>
              <a:rPr lang="en-GB" sz="1400" dirty="0" smtClean="0"/>
              <a:t> were to attempt the assignment again:</a:t>
            </a:r>
          </a:p>
          <a:p>
            <a:pPr lvl="1"/>
            <a:r>
              <a:rPr lang="en-GB" sz="1400" dirty="0" smtClean="0"/>
              <a:t>I did not have a problem with the task, so I would not change anything.</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p>
          <a:p>
            <a:pPr marL="800100" lvl="1" indent="-342900"/>
            <a:r>
              <a:rPr lang="en-GB" sz="1400" dirty="0" smtClean="0"/>
              <a:t>N/A</a:t>
            </a:r>
            <a:endParaRPr lang="en-GB" sz="1400" dirty="0"/>
          </a:p>
        </p:txBody>
      </p:sp>
      <p:pic>
        <p:nvPicPr>
          <p:cNvPr id="8" name="Tartalom helye 7" descr="A.7.PNG"/>
          <p:cNvPicPr>
            <a:picLocks noGrp="1" noChangeAspect="1"/>
          </p:cNvPicPr>
          <p:nvPr>
            <p:ph sz="half" idx="2"/>
          </p:nvPr>
        </p:nvPicPr>
        <p:blipFill>
          <a:blip r:embed="rId4"/>
          <a:stretch>
            <a:fillRect/>
          </a:stretch>
        </p:blipFill>
        <p:spPr>
          <a:xfrm>
            <a:off x="5755342" y="1111624"/>
            <a:ext cx="6293223" cy="5226424"/>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7"/>
            <a:ext cx="10515600" cy="701674"/>
          </a:xfrm>
        </p:spPr>
        <p:txBody>
          <a:bodyPr anchor="t">
            <a:normAutofit/>
          </a:bodyPr>
          <a:lstStyle/>
          <a:p>
            <a:pPr algn="ctr"/>
            <a:r>
              <a:rPr lang="en-GB" sz="1400" b="1" dirty="0" smtClean="0"/>
              <a:t>CET103 – SYSTEMS ADMINISTRATION</a:t>
            </a:r>
            <a:br>
              <a:rPr lang="en-GB" sz="1400" b="1" dirty="0" smtClean="0"/>
            </a:br>
            <a:r>
              <a:rPr lang="en-GB" sz="1400" b="1" dirty="0" smtClean="0"/>
              <a:t/>
            </a:r>
            <a:br>
              <a:rPr lang="en-GB" sz="1400" b="1" dirty="0" smtClean="0"/>
            </a:br>
            <a:r>
              <a:rPr lang="en-GB" sz="1400" b="1" dirty="0" smtClean="0"/>
              <a:t>A8.</a:t>
            </a:r>
            <a:endParaRPr lang="en-GB" sz="1400" dirty="0"/>
          </a:p>
        </p:txBody>
      </p:sp>
      <p:sp>
        <p:nvSpPr>
          <p:cNvPr id="4" name="Tartalom helye 3"/>
          <p:cNvSpPr>
            <a:spLocks noGrp="1"/>
          </p:cNvSpPr>
          <p:nvPr>
            <p:ph sz="half" idx="1"/>
          </p:nvPr>
        </p:nvSpPr>
        <p:spPr>
          <a:xfrm>
            <a:off x="143435" y="1281954"/>
            <a:ext cx="5540189" cy="5118846"/>
          </a:xfrm>
        </p:spPr>
        <p:txBody>
          <a:bodyPr>
            <a:normAutofit/>
          </a:bodyPr>
          <a:lstStyle/>
          <a:p>
            <a:pPr marL="342900" indent="-342900">
              <a:buFont typeface="+mj-lt"/>
              <a:buAutoNum type="arabicPeriod"/>
            </a:pPr>
            <a:r>
              <a:rPr lang="en-GB" sz="1400" dirty="0" smtClean="0"/>
              <a:t>Any problems:</a:t>
            </a:r>
            <a:endParaRPr lang="hu-HU" sz="1400" dirty="0" smtClean="0"/>
          </a:p>
          <a:p>
            <a:pPr marL="800100" lvl="1" indent="-342900" algn="just"/>
            <a:r>
              <a:rPr lang="hu-HU" sz="1400" dirty="0" smtClean="0"/>
              <a:t>I </a:t>
            </a:r>
            <a:r>
              <a:rPr lang="hu-HU" sz="1400" dirty="0" err="1" smtClean="0"/>
              <a:t>have</a:t>
            </a:r>
            <a:r>
              <a:rPr lang="hu-HU" sz="1400" dirty="0" smtClean="0"/>
              <a:t> </a:t>
            </a:r>
            <a:r>
              <a:rPr lang="hu-HU" sz="1400" dirty="0" err="1" smtClean="0"/>
              <a:t>installed</a:t>
            </a:r>
            <a:r>
              <a:rPr lang="hu-HU" sz="1400" dirty="0" smtClean="0"/>
              <a:t> </a:t>
            </a:r>
            <a:r>
              <a:rPr lang="hu-HU" sz="1400" dirty="0" err="1" smtClean="0"/>
              <a:t>SimpleScreenRecorder</a:t>
            </a:r>
            <a:r>
              <a:rPr lang="hu-HU" sz="1400" dirty="0" smtClean="0"/>
              <a:t> </a:t>
            </a:r>
            <a:r>
              <a:rPr lang="hu-HU" sz="1400" dirty="0" err="1" smtClean="0"/>
              <a:t>on</a:t>
            </a:r>
            <a:r>
              <a:rPr lang="hu-HU" sz="1400" dirty="0" smtClean="0"/>
              <a:t> </a:t>
            </a:r>
            <a:r>
              <a:rPr lang="hu-HU" sz="1400" dirty="0" err="1" smtClean="0"/>
              <a:t>to</a:t>
            </a:r>
            <a:r>
              <a:rPr lang="hu-HU" sz="1400" dirty="0" smtClean="0"/>
              <a:t> </a:t>
            </a:r>
            <a:r>
              <a:rPr lang="hu-HU" sz="1400" dirty="0" err="1" smtClean="0"/>
              <a:t>VMWare</a:t>
            </a:r>
            <a:r>
              <a:rPr lang="hu-HU" sz="1400" dirty="0" smtClean="0"/>
              <a:t> </a:t>
            </a:r>
            <a:r>
              <a:rPr lang="hu-HU" sz="1400" dirty="0" err="1" smtClean="0"/>
              <a:t>but</a:t>
            </a:r>
            <a:r>
              <a:rPr lang="hu-HU" sz="1400" dirty="0" smtClean="0"/>
              <a:t> </a:t>
            </a:r>
            <a:r>
              <a:rPr lang="hu-HU" sz="1400" dirty="0" err="1" smtClean="0"/>
              <a:t>it</a:t>
            </a:r>
            <a:r>
              <a:rPr lang="hu-HU" sz="1400" dirty="0" smtClean="0"/>
              <a:t> </a:t>
            </a:r>
            <a:r>
              <a:rPr lang="hu-HU" sz="1400" dirty="0" err="1" smtClean="0"/>
              <a:t>didnt</a:t>
            </a:r>
            <a:r>
              <a:rPr lang="hu-HU" sz="1400" dirty="0" smtClean="0"/>
              <a:t> </a:t>
            </a:r>
            <a:r>
              <a:rPr lang="hu-HU" sz="1400" dirty="0" err="1" smtClean="0"/>
              <a:t>work</a:t>
            </a:r>
            <a:r>
              <a:rPr lang="hu-HU" sz="1400" dirty="0" smtClean="0"/>
              <a:t> </a:t>
            </a:r>
            <a:r>
              <a:rPr lang="hu-HU" sz="1400" dirty="0" err="1" smtClean="0"/>
              <a:t>because</a:t>
            </a:r>
            <a:r>
              <a:rPr lang="hu-HU" sz="1400" dirty="0" smtClean="0"/>
              <a:t> </a:t>
            </a:r>
            <a:r>
              <a:rPr lang="hu-HU" sz="1400" dirty="0" err="1" smtClean="0"/>
              <a:t>only</a:t>
            </a:r>
            <a:r>
              <a:rPr lang="hu-HU" sz="1400" dirty="0" smtClean="0"/>
              <a:t> a </a:t>
            </a:r>
            <a:r>
              <a:rPr lang="hu-HU" sz="1400" dirty="0" err="1" smtClean="0"/>
              <a:t>quater</a:t>
            </a:r>
            <a:r>
              <a:rPr lang="hu-HU" sz="1400" dirty="0" smtClean="0"/>
              <a:t>  of </a:t>
            </a:r>
            <a:r>
              <a:rPr lang="hu-HU" sz="1400" dirty="0" err="1" smtClean="0"/>
              <a:t>the</a:t>
            </a:r>
            <a:r>
              <a:rPr lang="hu-HU" sz="1400" dirty="0" smtClean="0"/>
              <a:t> </a:t>
            </a:r>
            <a:r>
              <a:rPr lang="hu-HU" sz="1400" dirty="0" err="1" smtClean="0"/>
              <a:t>screen</a:t>
            </a:r>
            <a:r>
              <a:rPr lang="hu-HU" sz="1400" dirty="0" smtClean="0"/>
              <a:t> </a:t>
            </a:r>
            <a:r>
              <a:rPr lang="hu-HU" sz="1400" dirty="0" err="1" smtClean="0"/>
              <a:t>was</a:t>
            </a:r>
            <a:r>
              <a:rPr lang="hu-HU" sz="1400" dirty="0" smtClean="0"/>
              <a:t> </a:t>
            </a:r>
            <a:r>
              <a:rPr lang="hu-HU" sz="1400" dirty="0" err="1" smtClean="0"/>
              <a:t>recorded</a:t>
            </a:r>
            <a:r>
              <a:rPr lang="hu-HU" sz="1400" dirty="0" smtClean="0"/>
              <a:t>, </a:t>
            </a:r>
            <a:r>
              <a:rPr lang="hu-HU" sz="1400" dirty="0" err="1" smtClean="0"/>
              <a:t>when</a:t>
            </a:r>
            <a:r>
              <a:rPr lang="hu-HU" sz="1400" dirty="0" smtClean="0"/>
              <a:t> </a:t>
            </a:r>
            <a:r>
              <a:rPr lang="en-GB" sz="1400" dirty="0" smtClean="0"/>
              <a:t>I</a:t>
            </a:r>
            <a:r>
              <a:rPr lang="hu-HU" sz="1400" dirty="0" smtClean="0"/>
              <a:t> </a:t>
            </a:r>
            <a:r>
              <a:rPr lang="hu-HU" sz="1400" dirty="0" err="1" smtClean="0"/>
              <a:t>tried</a:t>
            </a:r>
            <a:r>
              <a:rPr lang="hu-HU" sz="1400" dirty="0" smtClean="0"/>
              <a:t> </a:t>
            </a:r>
            <a:r>
              <a:rPr lang="hu-HU" sz="1400" dirty="0" err="1" smtClean="0"/>
              <a:t>to</a:t>
            </a:r>
            <a:r>
              <a:rPr lang="hu-HU" sz="1400" dirty="0" smtClean="0"/>
              <a:t> </a:t>
            </a:r>
            <a:r>
              <a:rPr lang="hu-HU" sz="1400" dirty="0" err="1" smtClean="0"/>
              <a:t>change</a:t>
            </a:r>
            <a:r>
              <a:rPr lang="hu-HU" sz="1400" dirty="0" smtClean="0"/>
              <a:t> </a:t>
            </a:r>
            <a:r>
              <a:rPr lang="hu-HU" sz="1400" dirty="0" err="1" smtClean="0"/>
              <a:t>the</a:t>
            </a:r>
            <a:r>
              <a:rPr lang="hu-HU" sz="1400" dirty="0" smtClean="0"/>
              <a:t> </a:t>
            </a:r>
            <a:r>
              <a:rPr lang="hu-HU" sz="1400" dirty="0" err="1" smtClean="0"/>
              <a:t>settings</a:t>
            </a:r>
            <a:r>
              <a:rPr lang="hu-HU" sz="1400" dirty="0" smtClean="0"/>
              <a:t> </a:t>
            </a:r>
            <a:r>
              <a:rPr lang="hu-HU" sz="1400" dirty="0" err="1" smtClean="0"/>
              <a:t>nothing</a:t>
            </a:r>
            <a:r>
              <a:rPr lang="hu-HU" sz="1400" dirty="0" smtClean="0"/>
              <a:t> </a:t>
            </a:r>
            <a:r>
              <a:rPr lang="hu-HU" sz="1400" dirty="0" err="1" smtClean="0"/>
              <a:t>would</a:t>
            </a:r>
            <a:r>
              <a:rPr lang="hu-HU" sz="1400" dirty="0" smtClean="0"/>
              <a:t> fix </a:t>
            </a:r>
            <a:r>
              <a:rPr lang="hu-HU" sz="1400" dirty="0" err="1" smtClean="0"/>
              <a:t>it</a:t>
            </a:r>
            <a:r>
              <a:rPr lang="hu-HU" sz="1400" dirty="0" smtClean="0"/>
              <a:t>.</a:t>
            </a:r>
          </a:p>
          <a:p>
            <a:pPr marL="800100" lvl="1" indent="-342900" algn="just"/>
            <a:r>
              <a:rPr lang="hu-HU" sz="1400" dirty="0" err="1" smtClean="0"/>
              <a:t>Solutions</a:t>
            </a:r>
            <a:r>
              <a:rPr lang="en-GB" sz="1400" dirty="0" smtClean="0"/>
              <a:t>: I used an external program </a:t>
            </a:r>
            <a:r>
              <a:rPr lang="en-GB" sz="1400" dirty="0" err="1" smtClean="0"/>
              <a:t>caled</a:t>
            </a:r>
            <a:r>
              <a:rPr lang="en-GB" sz="1400" dirty="0" smtClean="0"/>
              <a:t> OBS to record the screen which worked perfectly.</a:t>
            </a:r>
            <a:endParaRPr lang="hu-HU" sz="1400" dirty="0" smtClean="0"/>
          </a:p>
          <a:p>
            <a:pPr marL="342900" indent="-342900">
              <a:buFont typeface="+mj-lt"/>
              <a:buAutoNum type="arabicPeriod"/>
            </a:pPr>
            <a:r>
              <a:rPr lang="en-GB" sz="1400" dirty="0" smtClean="0"/>
              <a:t>References:</a:t>
            </a:r>
            <a:endParaRPr lang="hu-HU" sz="1400" dirty="0" smtClean="0"/>
          </a:p>
          <a:p>
            <a:pPr marL="800100" lvl="1" indent="-342900"/>
            <a:r>
              <a:rPr lang="en-GB" sz="1400" u="sng" dirty="0" smtClean="0">
                <a:hlinkClick r:id="rId3"/>
              </a:rPr>
              <a:t>https://obsproject.com/</a:t>
            </a:r>
            <a:endParaRPr lang="hu-HU" sz="1400" u="sng" dirty="0" smtClean="0"/>
          </a:p>
          <a:p>
            <a:pPr>
              <a:buFont typeface="+mj-lt"/>
              <a:buAutoNum type="arabicPeriod"/>
            </a:pPr>
            <a:r>
              <a:rPr lang="hu-HU" sz="1400" dirty="0" smtClean="0"/>
              <a:t>  </a:t>
            </a:r>
            <a:r>
              <a:rPr lang="en-GB" sz="1400" dirty="0" smtClean="0"/>
              <a:t>What I would do differently if </a:t>
            </a:r>
            <a:r>
              <a:rPr lang="hu-HU" sz="1400" dirty="0" smtClean="0"/>
              <a:t>I</a:t>
            </a:r>
            <a:r>
              <a:rPr lang="en-GB" sz="1400" dirty="0" smtClean="0"/>
              <a:t> were to attempt the assignment again:</a:t>
            </a:r>
            <a:endParaRPr lang="hu-HU" sz="1400" dirty="0" smtClean="0"/>
          </a:p>
          <a:p>
            <a:pPr lvl="1"/>
            <a:r>
              <a:rPr lang="en-GB" sz="1400" dirty="0" smtClean="0"/>
              <a:t>I would not change anything because it is simple to do.</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endParaRPr lang="hu-HU" sz="1400" dirty="0" smtClean="0"/>
          </a:p>
          <a:p>
            <a:pPr marL="800100" lvl="1" indent="-342900"/>
            <a:r>
              <a:rPr lang="hu-HU" sz="1400" dirty="0" smtClean="0"/>
              <a:t>N/A</a:t>
            </a:r>
            <a:endParaRPr lang="en-GB" sz="1400" dirty="0"/>
          </a:p>
        </p:txBody>
      </p:sp>
      <p:pic>
        <p:nvPicPr>
          <p:cNvPr id="6" name="Tartalom helye 5" descr="A8.PNG"/>
          <p:cNvPicPr>
            <a:picLocks noGrp="1" noChangeAspect="1"/>
          </p:cNvPicPr>
          <p:nvPr>
            <p:ph sz="half" idx="2"/>
          </p:nvPr>
        </p:nvPicPr>
        <p:blipFill>
          <a:blip r:embed="rId4"/>
          <a:stretch>
            <a:fillRect/>
          </a:stretch>
        </p:blipFill>
        <p:spPr>
          <a:xfrm>
            <a:off x="5791200" y="1290918"/>
            <a:ext cx="6149788" cy="5038164"/>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a:xfrm>
            <a:off x="838200" y="365126"/>
            <a:ext cx="10515600" cy="782355"/>
          </a:xfrm>
        </p:spPr>
        <p:txBody>
          <a:bodyPr anchor="t">
            <a:noAutofit/>
          </a:bodyPr>
          <a:lstStyle/>
          <a:p>
            <a:pPr algn="ctr"/>
            <a:r>
              <a:rPr lang="en-GB" sz="1400" b="1" smtClean="0"/>
              <a:t>CET103 – SYSTEMS ADMINISTRATION</a:t>
            </a:r>
            <a:br>
              <a:rPr lang="en-GB" sz="1400" b="1" smtClean="0"/>
            </a:br>
            <a:r>
              <a:rPr lang="en-GB" sz="1400" b="1" smtClean="0"/>
              <a:t> Task B</a:t>
            </a:r>
            <a:br>
              <a:rPr lang="en-GB" sz="1400" b="1" smtClean="0"/>
            </a:br>
            <a:r>
              <a:rPr lang="en-GB" sz="1400" b="1" smtClean="0"/>
              <a:t>B1.</a:t>
            </a:r>
            <a:br>
              <a:rPr lang="en-GB" sz="1400" b="1" smtClean="0"/>
            </a:br>
            <a:r>
              <a:rPr lang="en-GB" sz="1400" b="1" smtClean="0"/>
              <a:t> Option 1.</a:t>
            </a:r>
            <a:endParaRPr lang="en-GB" sz="1400" dirty="0"/>
          </a:p>
        </p:txBody>
      </p:sp>
      <p:sp>
        <p:nvSpPr>
          <p:cNvPr id="4" name="Tartalom helye 3"/>
          <p:cNvSpPr>
            <a:spLocks noGrp="1"/>
          </p:cNvSpPr>
          <p:nvPr>
            <p:ph sz="half" idx="1"/>
          </p:nvPr>
        </p:nvSpPr>
        <p:spPr>
          <a:xfrm>
            <a:off x="143435" y="1281954"/>
            <a:ext cx="5871883" cy="2294964"/>
          </a:xfrm>
        </p:spPr>
        <p:txBody>
          <a:bodyPr>
            <a:noAutofit/>
          </a:bodyPr>
          <a:lstStyle/>
          <a:p>
            <a:pPr marL="342900" indent="-342900">
              <a:buFont typeface="+mj-lt"/>
              <a:buAutoNum type="arabicPeriod"/>
            </a:pPr>
            <a:r>
              <a:rPr lang="en-GB" sz="1400" dirty="0" smtClean="0"/>
              <a:t>Any problems:</a:t>
            </a:r>
          </a:p>
          <a:p>
            <a:pPr marL="800100" lvl="1" indent="-342900"/>
            <a:r>
              <a:rPr lang="en-GB" sz="1400" dirty="0" smtClean="0"/>
              <a:t>I did not have the problem with the task.</a:t>
            </a:r>
          </a:p>
          <a:p>
            <a:pPr marL="342900" indent="-342900">
              <a:buFont typeface="+mj-lt"/>
              <a:buAutoNum type="arabicPeriod"/>
            </a:pPr>
            <a:r>
              <a:rPr lang="en-GB" sz="1400" dirty="0" smtClean="0"/>
              <a:t>References:</a:t>
            </a:r>
          </a:p>
          <a:p>
            <a:pPr marL="800100" lvl="1" indent="-342900"/>
            <a:r>
              <a:rPr lang="en-GB" sz="1400" u="sng" dirty="0" smtClean="0">
                <a:hlinkClick r:id="rId3"/>
              </a:rPr>
              <a:t>https://askubuntu.com/questions/528411/how-do-you-view-file-permissions</a:t>
            </a:r>
            <a:endParaRPr lang="en-GB" sz="1400" dirty="0" smtClean="0"/>
          </a:p>
          <a:p>
            <a:pPr marL="342900" indent="-342900">
              <a:buFont typeface="+mj-lt"/>
              <a:buAutoNum type="arabicPeriod"/>
            </a:pPr>
            <a:r>
              <a:rPr lang="en-GB" sz="1400" dirty="0" smtClean="0"/>
              <a:t>What I would do differently if </a:t>
            </a:r>
            <a:r>
              <a:rPr lang="hu-HU" sz="1400" dirty="0" smtClean="0"/>
              <a:t>I</a:t>
            </a:r>
            <a:r>
              <a:rPr lang="en-GB" sz="1400" dirty="0" smtClean="0"/>
              <a:t> were to attempt the assignment again:</a:t>
            </a:r>
          </a:p>
          <a:p>
            <a:pPr lvl="1"/>
            <a:r>
              <a:rPr lang="en-GB" sz="1400" dirty="0" smtClean="0"/>
              <a:t>I did not have a problem with the task, so I would not change anything.</a:t>
            </a:r>
          </a:p>
          <a:p>
            <a:pPr marL="342900" indent="-342900">
              <a:buFont typeface="+mj-lt"/>
              <a:buAutoNum type="arabicPeriod"/>
            </a:pPr>
            <a:r>
              <a:rPr lang="en-GB" sz="1400" dirty="0" smtClean="0"/>
              <a:t>A critical assessment of the </a:t>
            </a:r>
            <a:r>
              <a:rPr lang="en-GB" sz="1400" dirty="0" err="1" smtClean="0"/>
              <a:t>Solus</a:t>
            </a:r>
            <a:r>
              <a:rPr lang="en-GB" sz="1400" dirty="0" smtClean="0"/>
              <a:t> </a:t>
            </a:r>
            <a:r>
              <a:rPr lang="en-GB" sz="1400" dirty="0" err="1" smtClean="0"/>
              <a:t>distro</a:t>
            </a:r>
            <a:r>
              <a:rPr lang="en-GB" sz="1400" dirty="0" smtClean="0"/>
              <a:t> that you used for the assignment:</a:t>
            </a:r>
          </a:p>
          <a:p>
            <a:pPr marL="800100" lvl="1" indent="-342900"/>
            <a:r>
              <a:rPr lang="en-GB" sz="1400" dirty="0" smtClean="0"/>
              <a:t>N/A</a:t>
            </a:r>
            <a:endParaRPr lang="en-GB" sz="1400" dirty="0"/>
          </a:p>
        </p:txBody>
      </p:sp>
      <p:pic>
        <p:nvPicPr>
          <p:cNvPr id="11" name="Tartalom helye 10" descr="B1.PNG"/>
          <p:cNvPicPr>
            <a:picLocks noGrp="1" noChangeAspect="1"/>
          </p:cNvPicPr>
          <p:nvPr>
            <p:ph sz="half" idx="2"/>
          </p:nvPr>
        </p:nvPicPr>
        <p:blipFill>
          <a:blip r:embed="rId4"/>
          <a:stretch>
            <a:fillRect/>
          </a:stretch>
        </p:blipFill>
        <p:spPr>
          <a:xfrm>
            <a:off x="6172200" y="1353671"/>
            <a:ext cx="5786718" cy="4365811"/>
          </a:xfrm>
        </p:spPr>
      </p:pic>
      <p:pic>
        <p:nvPicPr>
          <p:cNvPr id="14" name="Tartalom helye 8" descr="option1-2.PNG"/>
          <p:cNvPicPr>
            <a:picLocks noChangeAspect="1"/>
          </p:cNvPicPr>
          <p:nvPr/>
        </p:nvPicPr>
        <p:blipFill>
          <a:blip r:embed="rId5"/>
          <a:stretch>
            <a:fillRect/>
          </a:stretch>
        </p:blipFill>
        <p:spPr>
          <a:xfrm>
            <a:off x="251012" y="3971365"/>
            <a:ext cx="5437094" cy="272526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6204</TotalTime>
  <Words>1923</Words>
  <Application>Microsoft Office PowerPoint</Application>
  <PresentationFormat>Egyéni</PresentationFormat>
  <Paragraphs>186</Paragraphs>
  <Slides>15</Slides>
  <Notes>15</Notes>
  <HiddenSlides>0</HiddenSlides>
  <MMClips>0</MMClips>
  <ScaleCrop>false</ScaleCrop>
  <HeadingPairs>
    <vt:vector size="4" baseType="variant">
      <vt:variant>
        <vt:lpstr>Téma</vt:lpstr>
      </vt:variant>
      <vt:variant>
        <vt:i4>1</vt:i4>
      </vt:variant>
      <vt:variant>
        <vt:lpstr>Diacímek</vt:lpstr>
      </vt:variant>
      <vt:variant>
        <vt:i4>15</vt:i4>
      </vt:variant>
    </vt:vector>
  </HeadingPairs>
  <TitlesOfParts>
    <vt:vector size="16" baseType="lpstr">
      <vt:lpstr>Office Theme</vt:lpstr>
      <vt:lpstr>CET103 – SYSTEMS ADMINISTRATION Assignment  2017/18 Task A A1.</vt:lpstr>
      <vt:lpstr>CET103 – SYSTEMS ADMINISTRATION  A2.</vt:lpstr>
      <vt:lpstr>CET103 – SYSTEMS ADMINISTRATION  A3.</vt:lpstr>
      <vt:lpstr>CET103 – SYSTEMS ADMINISTRATION  A4.</vt:lpstr>
      <vt:lpstr>CET103 – SYSTEMS ADMINISTRATION  A5.</vt:lpstr>
      <vt:lpstr>CET103 – SYSTEMS ADMINISTRATION  A6.</vt:lpstr>
      <vt:lpstr>CET103 – SYSTEMS ADMINISTRATION  A7.</vt:lpstr>
      <vt:lpstr>CET103 – SYSTEMS ADMINISTRATION  A8.</vt:lpstr>
      <vt:lpstr>CET103 – SYSTEMS ADMINISTRATION  Task B B1.  Option 1.</vt:lpstr>
      <vt:lpstr>CET103 – SYSTEMS ADMINISTRATION  Task B B1. Option 2.</vt:lpstr>
      <vt:lpstr>CET103 – SYSTEMS ADMINISTRATION  Task B B1. Option 3.</vt:lpstr>
      <vt:lpstr>CET103 – SYSTEMS ADMINISTRATION  Task B B1. Option 4.</vt:lpstr>
      <vt:lpstr>CET103 – SYSTEMS ADMINISTRATION  Task B B1. Option 5.</vt:lpstr>
      <vt:lpstr>CET103 – SYSTEMS ADMINISTRATION  Task B B1. Advanced Functionality.</vt:lpstr>
      <vt:lpstr>CET103 – SYSTEMS ADMINISTRATION  Task B B2.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 Administration Assignment 2017/2018 Andrea Frankone Balazs</dc:title>
  <dc:creator>Andrea Frankone Balazs</dc:creator>
  <cp:lastModifiedBy>MSI</cp:lastModifiedBy>
  <cp:revision>219</cp:revision>
  <dcterms:created xsi:type="dcterms:W3CDTF">2018-02-22T09:42:02Z</dcterms:created>
  <dcterms:modified xsi:type="dcterms:W3CDTF">2018-03-07T16:30:41Z</dcterms:modified>
</cp:coreProperties>
</file>